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>
        <p:scale>
          <a:sx n="109" d="100"/>
          <a:sy n="109" d="100"/>
        </p:scale>
        <p:origin x="-72" y="-3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8E454F-92E1-0347-90B2-17C8D5E6BE05}" type="datetimeFigureOut">
              <a:rPr lang="en-US" smtClean="0"/>
              <a:t>3/23/2015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763E28-C220-A248-858B-A382E4B979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67097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8E454F-92E1-0347-90B2-17C8D5E6BE05}" type="datetimeFigureOut">
              <a:rPr lang="en-US" smtClean="0"/>
              <a:t>3/23/2015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763E28-C220-A248-858B-A382E4B979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98005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8E454F-92E1-0347-90B2-17C8D5E6BE05}" type="datetimeFigureOut">
              <a:rPr lang="en-US" smtClean="0"/>
              <a:t>3/23/2015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763E28-C220-A248-858B-A382E4B979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82035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8E454F-92E1-0347-90B2-17C8D5E6BE05}" type="datetimeFigureOut">
              <a:rPr lang="en-US" smtClean="0"/>
              <a:t>3/23/2015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763E28-C220-A248-858B-A382E4B979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66062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8E454F-92E1-0347-90B2-17C8D5E6BE05}" type="datetimeFigureOut">
              <a:rPr lang="en-US" smtClean="0"/>
              <a:t>3/23/2015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763E28-C220-A248-858B-A382E4B979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27561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8E454F-92E1-0347-90B2-17C8D5E6BE05}" type="datetimeFigureOut">
              <a:rPr lang="en-US" smtClean="0"/>
              <a:t>3/23/2015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763E28-C220-A248-858B-A382E4B979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5704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8E454F-92E1-0347-90B2-17C8D5E6BE05}" type="datetimeFigureOut">
              <a:rPr lang="en-US" smtClean="0"/>
              <a:t>3/23/2015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763E28-C220-A248-858B-A382E4B979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09391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8E454F-92E1-0347-90B2-17C8D5E6BE05}" type="datetimeFigureOut">
              <a:rPr lang="en-US" smtClean="0"/>
              <a:t>3/23/2015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763E28-C220-A248-858B-A382E4B979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16518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8E454F-92E1-0347-90B2-17C8D5E6BE05}" type="datetimeFigureOut">
              <a:rPr lang="en-US" smtClean="0"/>
              <a:t>3/23/2015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763E28-C220-A248-858B-A382E4B979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74758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8E454F-92E1-0347-90B2-17C8D5E6BE05}" type="datetimeFigureOut">
              <a:rPr lang="en-US" smtClean="0"/>
              <a:t>3/23/2015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763E28-C220-A248-858B-A382E4B979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55257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8E454F-92E1-0347-90B2-17C8D5E6BE05}" type="datetimeFigureOut">
              <a:rPr lang="en-US" smtClean="0"/>
              <a:t>3/23/2015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763E28-C220-A248-858B-A382E4B979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2714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8E454F-92E1-0347-90B2-17C8D5E6BE05}" type="datetimeFigureOut">
              <a:rPr lang="en-US" smtClean="0"/>
              <a:t>3/23/2015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763E28-C220-A248-858B-A382E4B979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15509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NHS_iMatter_PPS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70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476617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</TotalTime>
  <Words>0</Words>
  <Application>Microsoft Office PowerPoint</Application>
  <PresentationFormat>On-screen Show (4:3)</PresentationFormat>
  <Paragraphs>0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Kerry</dc:creator>
  <cp:lastModifiedBy>u418827</cp:lastModifiedBy>
  <cp:revision>2</cp:revision>
  <dcterms:created xsi:type="dcterms:W3CDTF">2015-03-17T14:01:52Z</dcterms:created>
  <dcterms:modified xsi:type="dcterms:W3CDTF">2015-03-23T13:42:50Z</dcterms:modified>
</cp:coreProperties>
</file>