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notesSlides/notesSlide3.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4.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notesSlides/notesSlide5.xml" ContentType="application/vnd.openxmlformats-officedocument.presentationml.notesSlide+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21.xml" ContentType="application/vnd.openxmlformats-officedocument.drawingml.chart+xml"/>
  <Override PartName="/ppt/drawings/drawing1.xml" ContentType="application/vnd.openxmlformats-officedocument.drawingml.chartshapes+xml"/>
  <Override PartName="/ppt/charts/chart22.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92" r:id="rId2"/>
    <p:sldId id="274" r:id="rId3"/>
    <p:sldId id="278" r:id="rId4"/>
    <p:sldId id="275" r:id="rId5"/>
    <p:sldId id="284" r:id="rId6"/>
    <p:sldId id="276" r:id="rId7"/>
    <p:sldId id="277" r:id="rId8"/>
    <p:sldId id="257" r:id="rId9"/>
    <p:sldId id="272" r:id="rId10"/>
    <p:sldId id="262" r:id="rId11"/>
    <p:sldId id="263" r:id="rId12"/>
    <p:sldId id="264" r:id="rId13"/>
    <p:sldId id="273" r:id="rId14"/>
    <p:sldId id="258" r:id="rId15"/>
    <p:sldId id="293" r:id="rId16"/>
    <p:sldId id="294" r:id="rId17"/>
    <p:sldId id="260" r:id="rId18"/>
    <p:sldId id="295" r:id="rId19"/>
    <p:sldId id="296" r:id="rId20"/>
    <p:sldId id="297" r:id="rId21"/>
    <p:sldId id="259" r:id="rId22"/>
    <p:sldId id="285" r:id="rId23"/>
    <p:sldId id="298" r:id="rId24"/>
    <p:sldId id="303" r:id="rId25"/>
    <p:sldId id="299" r:id="rId26"/>
    <p:sldId id="283" r:id="rId27"/>
    <p:sldId id="300" r:id="rId28"/>
    <p:sldId id="265" r:id="rId29"/>
    <p:sldId id="267" r:id="rId30"/>
    <p:sldId id="271" r:id="rId31"/>
    <p:sldId id="302" r:id="rId32"/>
    <p:sldId id="288" r:id="rId33"/>
    <p:sldId id="289" r:id="rId34"/>
    <p:sldId id="290"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FF"/>
    <a:srgbClr val="66FF66"/>
    <a:srgbClr val="66FFFF"/>
    <a:srgbClr val="FF99FF"/>
    <a:srgbClr val="00FF00"/>
    <a:srgbClr val="9966FF"/>
    <a:srgbClr val="53FF99"/>
    <a:srgbClr val="76FE10"/>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736" autoAdjust="0"/>
  </p:normalViewPr>
  <p:slideViewPr>
    <p:cSldViewPr>
      <p:cViewPr>
        <p:scale>
          <a:sx n="39" d="100"/>
          <a:sy n="39" d="100"/>
        </p:scale>
        <p:origin x="-2064" y="-105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ustyn\Documents\publications\grants\Liz%20reilly\Final\Final%20Database%20missing%20responses%20removed%20with%20charts.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Austyn\Documents\publications\grants\Liz%20reilly\Final\correct%20final\Actual%20answers%20coded%20with%20missing%20responses%20removed%20130313.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Austyn\Documents\publications\grants\Liz%20reilly\Final\correct%20final\Actual%20answers%20coded%20with%20missing%20responses%20removed%20130313.xlsx" TargetMode="External"/></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14.xml.rels><?xml version="1.0" encoding="UTF-8" standalone="yes"?>
<Relationships xmlns="http://schemas.openxmlformats.org/package/2006/relationships"><Relationship Id="rId1" Type="http://schemas.openxmlformats.org/officeDocument/2006/relationships/oleObject" Target="file:///C:\Users\Austyn\Documents\publications\grants\Liz%20reilly\Final\correct%20final\Actual%20answers%20coded%20with%20missing%20responses%20removed%20130313.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Austyn\Documents\publications\grants\Liz%20reilly\Final\correct%20final\Bespoke%20Survey%20Template%20(19-02-13)%20filled140313.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Austyn\Documents\publications\grants\Liz%20reilly\Final\correct%20final\Actual%20answers%20coded%20with%20missing%20responses%20removed%20130313.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Austyn\Documents\publications\grants\Liz%20reilly\Final\correct%20final\Actual%20answers%20coded%20with%20missing%20responses%20removed%20130313.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Austyn\Documents\publications\grants\Liz%20reilly\Final\correct%20final\Actual%20answers%20coded%20with%20missing%20responses%20removed%20130313.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C:\Users\Austyn\Documents\publications\grants\Liz%20reilly\Final\correct%20final\Actual%20answers%20coded%20with%20missing%20responses%20removed%20130313.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ustyn\Documents\publications\grants\Liz%20reilly\workforce%20summary.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C:\Users\Austyn\Documents\publications\grants\Liz%20reilly\Final\correct%20final\Actual%20answers%20coded%20with%20missing%20responses%20removed%20130313.xlsx" TargetMode="External"/></Relationships>
</file>

<file path=ppt/charts/_rels/chart2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Austyn\Downloads\bubblechartnew.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C:\Users\Austyn\AppData\Local\Temp\Z00072WS.TXT"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Austyn\Documents\publications\grants\Liz%20reilly\Final\correct%20final\Actual%20answers%20coded%20with%20missing%20responses%20removed%20130313.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Austyn\Documents\publications\grants\Liz%20reilly\Final\correct%20final\summary%20response%20chart%20for%20report.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Austyn\Documents\publications\grants\Liz%20reilly\Final\correct%20final\Bespoke%20Survey%20Template%20(19-02-13)%20filled140313.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Austyn\Documents\publications\grants\Liz%20reilly\Final\correct%20final\Bespoke%20Survey%20Template%20(19-02-13)%20filled140313.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Austyn\Documents\publications\grants\Liz%20reilly\Final\correct%20final\Bespoke%20Survey%20Template%20(19-02-13)%20filled140313.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Austyn\Documents\publications\grants\Liz%20reilly\Final\correct%20final\Actual%20answers%20coded%20with%20missing%20responses%20removed%20130313.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Austyn\Documents\publications\grants\Liz%20reilly\Final\correct%20final\Actual%20answers%20coded%20with%20missing%20responses%20removed%2013031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0.18347189484097626"/>
          <c:y val="3.3927836293648303E-2"/>
          <c:w val="0.7753082521011051"/>
          <c:h val="0.87768454004673502"/>
        </c:manualLayout>
      </c:layout>
      <c:barChart>
        <c:barDir val="bar"/>
        <c:grouping val="clustered"/>
        <c:varyColors val="0"/>
        <c:ser>
          <c:idx val="0"/>
          <c:order val="0"/>
          <c:spPr>
            <a:gradFill>
              <a:gsLst>
                <a:gs pos="0">
                  <a:srgbClr val="5E9EFF"/>
                </a:gs>
                <a:gs pos="39999">
                  <a:srgbClr val="85C2FF"/>
                </a:gs>
                <a:gs pos="70000">
                  <a:srgbClr val="C4D6EB"/>
                </a:gs>
                <a:gs pos="100000">
                  <a:srgbClr val="FFEBFA"/>
                </a:gs>
              </a:gsLst>
              <a:lin ang="16200000" scaled="0"/>
            </a:gradFill>
          </c:spPr>
          <c:invertIfNegative val="0"/>
          <c:cat>
            <c:strRef>
              <c:f>professions!$A$2:$A$9</c:f>
              <c:strCache>
                <c:ptCount val="8"/>
                <c:pt idx="0">
                  <c:v>Nursing</c:v>
                </c:pt>
                <c:pt idx="1">
                  <c:v>Admin/clerical</c:v>
                </c:pt>
                <c:pt idx="2">
                  <c:v>Medical</c:v>
                </c:pt>
                <c:pt idx="3">
                  <c:v>AHP</c:v>
                </c:pt>
                <c:pt idx="4">
                  <c:v>Other</c:v>
                </c:pt>
                <c:pt idx="5">
                  <c:v>Support services</c:v>
                </c:pt>
                <c:pt idx="6">
                  <c:v>Managerial</c:v>
                </c:pt>
                <c:pt idx="7">
                  <c:v>Corporate</c:v>
                </c:pt>
              </c:strCache>
            </c:strRef>
          </c:cat>
          <c:val>
            <c:numRef>
              <c:f>professions!$B$2:$B$9</c:f>
              <c:numCache>
                <c:formatCode>###0</c:formatCode>
                <c:ptCount val="8"/>
                <c:pt idx="0">
                  <c:v>569</c:v>
                </c:pt>
                <c:pt idx="1">
                  <c:v>182</c:v>
                </c:pt>
                <c:pt idx="2">
                  <c:v>128</c:v>
                </c:pt>
                <c:pt idx="3">
                  <c:v>125</c:v>
                </c:pt>
                <c:pt idx="4">
                  <c:v>76</c:v>
                </c:pt>
                <c:pt idx="5">
                  <c:v>58</c:v>
                </c:pt>
                <c:pt idx="6">
                  <c:v>20</c:v>
                </c:pt>
                <c:pt idx="7">
                  <c:v>12</c:v>
                </c:pt>
              </c:numCache>
            </c:numRef>
          </c:val>
        </c:ser>
        <c:dLbls>
          <c:showLegendKey val="0"/>
          <c:showVal val="0"/>
          <c:showCatName val="0"/>
          <c:showSerName val="0"/>
          <c:showPercent val="0"/>
          <c:showBubbleSize val="0"/>
        </c:dLbls>
        <c:gapWidth val="150"/>
        <c:axId val="43343232"/>
        <c:axId val="47387776"/>
      </c:barChart>
      <c:catAx>
        <c:axId val="43343232"/>
        <c:scaling>
          <c:orientation val="minMax"/>
        </c:scaling>
        <c:delete val="0"/>
        <c:axPos val="l"/>
        <c:majorTickMark val="out"/>
        <c:minorTickMark val="none"/>
        <c:tickLblPos val="nextTo"/>
        <c:crossAx val="47387776"/>
        <c:crosses val="autoZero"/>
        <c:auto val="1"/>
        <c:lblAlgn val="ctr"/>
        <c:lblOffset val="100"/>
        <c:noMultiLvlLbl val="0"/>
      </c:catAx>
      <c:valAx>
        <c:axId val="47387776"/>
        <c:scaling>
          <c:orientation val="minMax"/>
        </c:scaling>
        <c:delete val="0"/>
        <c:axPos val="b"/>
        <c:majorGridlines/>
        <c:numFmt formatCode="###0" sourceLinked="1"/>
        <c:majorTickMark val="out"/>
        <c:minorTickMark val="none"/>
        <c:tickLblPos val="nextTo"/>
        <c:crossAx val="43343232"/>
        <c:crosses val="autoZero"/>
        <c:crossBetween val="between"/>
      </c:valAx>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31"/>
    </mc:Choice>
    <mc:Fallback>
      <c:style val="31"/>
    </mc:Fallback>
  </mc:AlternateContent>
  <c:chart>
    <c:title>
      <c:overlay val="0"/>
    </c:title>
    <c:autoTitleDeleted val="0"/>
    <c:plotArea>
      <c:layout/>
      <c:barChart>
        <c:barDir val="col"/>
        <c:grouping val="clustered"/>
        <c:varyColors val="0"/>
        <c:ser>
          <c:idx val="0"/>
          <c:order val="0"/>
          <c:tx>
            <c:strRef>
              <c:f>profession!$C$1</c:f>
              <c:strCache>
                <c:ptCount val="1"/>
                <c:pt idx="0">
                  <c:v>NHSEEI</c:v>
                </c:pt>
              </c:strCache>
            </c:strRef>
          </c:tx>
          <c:invertIfNegative val="0"/>
          <c:cat>
            <c:strRef>
              <c:f>profession!$A$2:$A$9</c:f>
              <c:strCache>
                <c:ptCount val="8"/>
                <c:pt idx="0">
                  <c:v>Managerial</c:v>
                </c:pt>
                <c:pt idx="1">
                  <c:v>Admin/clerical</c:v>
                </c:pt>
                <c:pt idx="2">
                  <c:v>Medical</c:v>
                </c:pt>
                <c:pt idx="3">
                  <c:v>Nursing</c:v>
                </c:pt>
                <c:pt idx="4">
                  <c:v>AHP</c:v>
                </c:pt>
                <c:pt idx="5">
                  <c:v>Other</c:v>
                </c:pt>
                <c:pt idx="6">
                  <c:v>Corporate</c:v>
                </c:pt>
                <c:pt idx="7">
                  <c:v>Support Services</c:v>
                </c:pt>
              </c:strCache>
            </c:strRef>
          </c:cat>
          <c:val>
            <c:numRef>
              <c:f>profession!$C$2:$C$9</c:f>
              <c:numCache>
                <c:formatCode>0%</c:formatCode>
                <c:ptCount val="8"/>
                <c:pt idx="0">
                  <c:v>0.7687500000000006</c:v>
                </c:pt>
                <c:pt idx="1">
                  <c:v>0.72995159602302528</c:v>
                </c:pt>
                <c:pt idx="2">
                  <c:v>0.70131138392857162</c:v>
                </c:pt>
                <c:pt idx="3">
                  <c:v>0.68970206711858772</c:v>
                </c:pt>
                <c:pt idx="4">
                  <c:v>0.68285714285714261</c:v>
                </c:pt>
                <c:pt idx="5">
                  <c:v>0.67045454545454575</c:v>
                </c:pt>
                <c:pt idx="6">
                  <c:v>0.6582341269841272</c:v>
                </c:pt>
                <c:pt idx="7">
                  <c:v>0.61627668308702788</c:v>
                </c:pt>
              </c:numCache>
            </c:numRef>
          </c:val>
        </c:ser>
        <c:dLbls>
          <c:showLegendKey val="0"/>
          <c:showVal val="0"/>
          <c:showCatName val="0"/>
          <c:showSerName val="0"/>
          <c:showPercent val="0"/>
          <c:showBubbleSize val="0"/>
        </c:dLbls>
        <c:gapWidth val="150"/>
        <c:axId val="44751488"/>
        <c:axId val="44757376"/>
      </c:barChart>
      <c:catAx>
        <c:axId val="44751488"/>
        <c:scaling>
          <c:orientation val="minMax"/>
        </c:scaling>
        <c:delete val="0"/>
        <c:axPos val="b"/>
        <c:majorTickMark val="none"/>
        <c:minorTickMark val="none"/>
        <c:tickLblPos val="nextTo"/>
        <c:crossAx val="44757376"/>
        <c:crosses val="autoZero"/>
        <c:auto val="1"/>
        <c:lblAlgn val="ctr"/>
        <c:lblOffset val="100"/>
        <c:noMultiLvlLbl val="0"/>
      </c:catAx>
      <c:valAx>
        <c:axId val="44757376"/>
        <c:scaling>
          <c:orientation val="minMax"/>
        </c:scaling>
        <c:delete val="0"/>
        <c:axPos val="l"/>
        <c:majorGridlines/>
        <c:numFmt formatCode="0%" sourceLinked="1"/>
        <c:majorTickMark val="none"/>
        <c:minorTickMark val="none"/>
        <c:tickLblPos val="nextTo"/>
        <c:crossAx val="44751488"/>
        <c:crosses val="autoZero"/>
        <c:crossBetween val="between"/>
      </c:valAx>
      <c:dTable>
        <c:showHorzBorder val="1"/>
        <c:showVertBorder val="1"/>
        <c:showOutline val="1"/>
        <c:showKeys val="1"/>
      </c:dTable>
    </c:plotArea>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31"/>
    </mc:Choice>
    <mc:Fallback>
      <c:style val="31"/>
    </mc:Fallback>
  </mc:AlternateContent>
  <c:chart>
    <c:title>
      <c:overlay val="0"/>
    </c:title>
    <c:autoTitleDeleted val="0"/>
    <c:plotArea>
      <c:layout/>
      <c:barChart>
        <c:barDir val="col"/>
        <c:grouping val="clustered"/>
        <c:varyColors val="0"/>
        <c:ser>
          <c:idx val="0"/>
          <c:order val="0"/>
          <c:tx>
            <c:strRef>
              <c:f>profession!$C$1</c:f>
              <c:strCache>
                <c:ptCount val="1"/>
                <c:pt idx="0">
                  <c:v>NHSEEI</c:v>
                </c:pt>
              </c:strCache>
            </c:strRef>
          </c:tx>
          <c:spPr>
            <a:solidFill>
              <a:srgbClr val="00FF00"/>
            </a:solidFill>
          </c:spPr>
          <c:invertIfNegative val="0"/>
          <c:dPt>
            <c:idx val="6"/>
            <c:invertIfNegative val="0"/>
            <c:bubble3D val="0"/>
            <c:spPr>
              <a:solidFill>
                <a:srgbClr val="FFFF00"/>
              </a:solidFill>
            </c:spPr>
          </c:dPt>
          <c:dPt>
            <c:idx val="7"/>
            <c:invertIfNegative val="0"/>
            <c:bubble3D val="0"/>
            <c:spPr>
              <a:solidFill>
                <a:srgbClr val="FFFF00"/>
              </a:solidFill>
            </c:spPr>
          </c:dPt>
          <c:cat>
            <c:strRef>
              <c:f>profession!$A$2:$A$9</c:f>
              <c:strCache>
                <c:ptCount val="8"/>
                <c:pt idx="0">
                  <c:v>Managerial</c:v>
                </c:pt>
                <c:pt idx="1">
                  <c:v>Admin/clerical</c:v>
                </c:pt>
                <c:pt idx="2">
                  <c:v>Medical</c:v>
                </c:pt>
                <c:pt idx="3">
                  <c:v>Nursing</c:v>
                </c:pt>
                <c:pt idx="4">
                  <c:v>AHP</c:v>
                </c:pt>
                <c:pt idx="5">
                  <c:v>Other</c:v>
                </c:pt>
                <c:pt idx="6">
                  <c:v>Corporate</c:v>
                </c:pt>
                <c:pt idx="7">
                  <c:v>Support Services</c:v>
                </c:pt>
              </c:strCache>
            </c:strRef>
          </c:cat>
          <c:val>
            <c:numRef>
              <c:f>profession!$C$2:$C$9</c:f>
              <c:numCache>
                <c:formatCode>0%</c:formatCode>
                <c:ptCount val="8"/>
                <c:pt idx="0">
                  <c:v>0.76875000000000082</c:v>
                </c:pt>
                <c:pt idx="1">
                  <c:v>0.72995159602302573</c:v>
                </c:pt>
                <c:pt idx="2">
                  <c:v>0.70131138392857162</c:v>
                </c:pt>
                <c:pt idx="3">
                  <c:v>0.68970206711858795</c:v>
                </c:pt>
                <c:pt idx="4">
                  <c:v>0.6828571428571425</c:v>
                </c:pt>
                <c:pt idx="5">
                  <c:v>0.67045454545454575</c:v>
                </c:pt>
                <c:pt idx="6">
                  <c:v>0.65823412698412742</c:v>
                </c:pt>
                <c:pt idx="7">
                  <c:v>0.61627668308702788</c:v>
                </c:pt>
              </c:numCache>
            </c:numRef>
          </c:val>
        </c:ser>
        <c:dLbls>
          <c:showLegendKey val="0"/>
          <c:showVal val="0"/>
          <c:showCatName val="0"/>
          <c:showSerName val="0"/>
          <c:showPercent val="0"/>
          <c:showBubbleSize val="0"/>
        </c:dLbls>
        <c:gapWidth val="150"/>
        <c:axId val="51863552"/>
        <c:axId val="51865088"/>
      </c:barChart>
      <c:catAx>
        <c:axId val="51863552"/>
        <c:scaling>
          <c:orientation val="minMax"/>
        </c:scaling>
        <c:delete val="0"/>
        <c:axPos val="b"/>
        <c:majorTickMark val="none"/>
        <c:minorTickMark val="none"/>
        <c:tickLblPos val="nextTo"/>
        <c:crossAx val="51865088"/>
        <c:crosses val="autoZero"/>
        <c:auto val="1"/>
        <c:lblAlgn val="ctr"/>
        <c:lblOffset val="100"/>
        <c:noMultiLvlLbl val="0"/>
      </c:catAx>
      <c:valAx>
        <c:axId val="51865088"/>
        <c:scaling>
          <c:orientation val="minMax"/>
        </c:scaling>
        <c:delete val="0"/>
        <c:axPos val="l"/>
        <c:majorGridlines/>
        <c:numFmt formatCode="0%" sourceLinked="1"/>
        <c:majorTickMark val="none"/>
        <c:minorTickMark val="none"/>
        <c:tickLblPos val="nextTo"/>
        <c:crossAx val="51863552"/>
        <c:crosses val="autoZero"/>
        <c:crossBetween val="between"/>
      </c:valAx>
      <c:dTable>
        <c:showHorzBorder val="1"/>
        <c:showVertBorder val="1"/>
        <c:showOutline val="1"/>
        <c:showKeys val="1"/>
      </c:dTable>
    </c:plotArea>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percentStacked"/>
        <c:varyColors val="0"/>
        <c:ser>
          <c:idx val="0"/>
          <c:order val="0"/>
          <c:tx>
            <c:strRef>
              <c:f>Sheet1!$B$1</c:f>
              <c:strCache>
                <c:ptCount val="1"/>
                <c:pt idx="0">
                  <c:v>Improve</c:v>
                </c:pt>
              </c:strCache>
            </c:strRef>
          </c:tx>
          <c:spPr>
            <a:solidFill>
              <a:srgbClr val="FF0000"/>
            </a:solidFill>
          </c:spPr>
          <c:invertIfNegative val="0"/>
          <c:cat>
            <c:strRef>
              <c:f>Sheet1!$A$2</c:f>
              <c:strCache>
                <c:ptCount val="1"/>
                <c:pt idx="0">
                  <c:v>Team NHSEEI</c:v>
                </c:pt>
              </c:strCache>
            </c:strRef>
          </c:cat>
          <c:val>
            <c:numRef>
              <c:f>Sheet1!$B$2</c:f>
              <c:numCache>
                <c:formatCode>General</c:formatCode>
                <c:ptCount val="1"/>
                <c:pt idx="0">
                  <c:v>2</c:v>
                </c:pt>
              </c:numCache>
            </c:numRef>
          </c:val>
        </c:ser>
        <c:ser>
          <c:idx val="1"/>
          <c:order val="1"/>
          <c:tx>
            <c:strRef>
              <c:f>Sheet1!$C$1</c:f>
              <c:strCache>
                <c:ptCount val="1"/>
                <c:pt idx="0">
                  <c:v>Monitor</c:v>
                </c:pt>
              </c:strCache>
            </c:strRef>
          </c:tx>
          <c:spPr>
            <a:solidFill>
              <a:srgbClr val="FFFF00"/>
            </a:solidFill>
          </c:spPr>
          <c:invertIfNegative val="0"/>
          <c:cat>
            <c:strRef>
              <c:f>Sheet1!$A$2</c:f>
              <c:strCache>
                <c:ptCount val="1"/>
                <c:pt idx="0">
                  <c:v>Team NHSEEI</c:v>
                </c:pt>
              </c:strCache>
            </c:strRef>
          </c:cat>
          <c:val>
            <c:numRef>
              <c:f>Sheet1!$C$2</c:f>
              <c:numCache>
                <c:formatCode>General</c:formatCode>
                <c:ptCount val="1"/>
                <c:pt idx="0">
                  <c:v>2</c:v>
                </c:pt>
              </c:numCache>
            </c:numRef>
          </c:val>
        </c:ser>
        <c:ser>
          <c:idx val="2"/>
          <c:order val="2"/>
          <c:tx>
            <c:strRef>
              <c:f>Sheet1!$D$1</c:f>
              <c:strCache>
                <c:ptCount val="1"/>
                <c:pt idx="0">
                  <c:v>Celebrate</c:v>
                </c:pt>
              </c:strCache>
            </c:strRef>
          </c:tx>
          <c:spPr>
            <a:solidFill>
              <a:srgbClr val="00FF00"/>
            </a:solidFill>
          </c:spPr>
          <c:invertIfNegative val="0"/>
          <c:cat>
            <c:strRef>
              <c:f>Sheet1!$A$2</c:f>
              <c:strCache>
                <c:ptCount val="1"/>
                <c:pt idx="0">
                  <c:v>Team NHSEEI</c:v>
                </c:pt>
              </c:strCache>
            </c:strRef>
          </c:cat>
          <c:val>
            <c:numRef>
              <c:f>Sheet1!$D$2</c:f>
              <c:numCache>
                <c:formatCode>General</c:formatCode>
                <c:ptCount val="1"/>
                <c:pt idx="0">
                  <c:v>2</c:v>
                </c:pt>
              </c:numCache>
            </c:numRef>
          </c:val>
        </c:ser>
        <c:dLbls>
          <c:showLegendKey val="0"/>
          <c:showVal val="0"/>
          <c:showCatName val="0"/>
          <c:showSerName val="0"/>
          <c:showPercent val="0"/>
          <c:showBubbleSize val="0"/>
        </c:dLbls>
        <c:gapWidth val="150"/>
        <c:overlap val="100"/>
        <c:axId val="52007296"/>
        <c:axId val="52008832"/>
      </c:barChart>
      <c:catAx>
        <c:axId val="52007296"/>
        <c:scaling>
          <c:orientation val="minMax"/>
        </c:scaling>
        <c:delete val="0"/>
        <c:axPos val="b"/>
        <c:majorTickMark val="out"/>
        <c:minorTickMark val="none"/>
        <c:tickLblPos val="nextTo"/>
        <c:crossAx val="52008832"/>
        <c:crosses val="autoZero"/>
        <c:auto val="1"/>
        <c:lblAlgn val="ctr"/>
        <c:lblOffset val="100"/>
        <c:noMultiLvlLbl val="0"/>
      </c:catAx>
      <c:valAx>
        <c:axId val="52008832"/>
        <c:scaling>
          <c:orientation val="minMax"/>
        </c:scaling>
        <c:delete val="0"/>
        <c:axPos val="l"/>
        <c:majorGridlines/>
        <c:numFmt formatCode="0%" sourceLinked="1"/>
        <c:majorTickMark val="out"/>
        <c:minorTickMark val="none"/>
        <c:tickLblPos val="nextTo"/>
        <c:crossAx val="52007296"/>
        <c:crosses val="autoZero"/>
        <c:crossBetween val="between"/>
      </c:valAx>
    </c:plotArea>
    <c:legend>
      <c:legendPos val="r"/>
      <c:layout>
        <c:manualLayout>
          <c:xMode val="edge"/>
          <c:yMode val="edge"/>
          <c:x val="0.64115816574091089"/>
          <c:y val="0.65816821746001919"/>
          <c:w val="0.33773815036457866"/>
          <c:h val="0.23364596661528164"/>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percentStacked"/>
        <c:varyColors val="0"/>
        <c:ser>
          <c:idx val="0"/>
          <c:order val="0"/>
          <c:tx>
            <c:strRef>
              <c:f>'Sheet1'!$B$1</c:f>
              <c:strCache>
                <c:ptCount val="1"/>
                <c:pt idx="0">
                  <c:v>Improve</c:v>
                </c:pt>
              </c:strCache>
            </c:strRef>
          </c:tx>
          <c:spPr>
            <a:solidFill>
              <a:srgbClr val="FF0000"/>
            </a:solidFill>
          </c:spPr>
          <c:invertIfNegative val="0"/>
          <c:cat>
            <c:strRef>
              <c:f>'Sheet1'!$A$2</c:f>
              <c:strCache>
                <c:ptCount val="1"/>
                <c:pt idx="0">
                  <c:v>Team NHSEEI</c:v>
                </c:pt>
              </c:strCache>
            </c:strRef>
          </c:cat>
          <c:val>
            <c:numRef>
              <c:f>'Sheet1'!$B$2</c:f>
              <c:numCache>
                <c:formatCode>General</c:formatCode>
                <c:ptCount val="1"/>
                <c:pt idx="0">
                  <c:v>2</c:v>
                </c:pt>
              </c:numCache>
            </c:numRef>
          </c:val>
        </c:ser>
        <c:ser>
          <c:idx val="1"/>
          <c:order val="1"/>
          <c:tx>
            <c:strRef>
              <c:f>'Sheet1'!$C$1</c:f>
              <c:strCache>
                <c:ptCount val="1"/>
                <c:pt idx="0">
                  <c:v>Monitor</c:v>
                </c:pt>
              </c:strCache>
            </c:strRef>
          </c:tx>
          <c:spPr>
            <a:solidFill>
              <a:srgbClr val="FFFF00"/>
            </a:solidFill>
          </c:spPr>
          <c:invertIfNegative val="0"/>
          <c:cat>
            <c:strRef>
              <c:f>'Sheet1'!$A$2</c:f>
              <c:strCache>
                <c:ptCount val="1"/>
                <c:pt idx="0">
                  <c:v>Team NHSEEI</c:v>
                </c:pt>
              </c:strCache>
            </c:strRef>
          </c:cat>
          <c:val>
            <c:numRef>
              <c:f>'Sheet1'!$C$2</c:f>
              <c:numCache>
                <c:formatCode>General</c:formatCode>
                <c:ptCount val="1"/>
                <c:pt idx="0">
                  <c:v>2</c:v>
                </c:pt>
              </c:numCache>
            </c:numRef>
          </c:val>
        </c:ser>
        <c:ser>
          <c:idx val="2"/>
          <c:order val="2"/>
          <c:tx>
            <c:strRef>
              <c:f>'Sheet1'!$D$1</c:f>
              <c:strCache>
                <c:ptCount val="1"/>
                <c:pt idx="0">
                  <c:v>Celebrate</c:v>
                </c:pt>
              </c:strCache>
            </c:strRef>
          </c:tx>
          <c:spPr>
            <a:solidFill>
              <a:srgbClr val="00FF00"/>
            </a:solidFill>
          </c:spPr>
          <c:invertIfNegative val="0"/>
          <c:cat>
            <c:strRef>
              <c:f>'Sheet1'!$A$2</c:f>
              <c:strCache>
                <c:ptCount val="1"/>
                <c:pt idx="0">
                  <c:v>Team NHSEEI</c:v>
                </c:pt>
              </c:strCache>
            </c:strRef>
          </c:cat>
          <c:val>
            <c:numRef>
              <c:f>'Sheet1'!$D$2</c:f>
              <c:numCache>
                <c:formatCode>General</c:formatCode>
                <c:ptCount val="1"/>
                <c:pt idx="0">
                  <c:v>2</c:v>
                </c:pt>
              </c:numCache>
            </c:numRef>
          </c:val>
        </c:ser>
        <c:dLbls>
          <c:showLegendKey val="0"/>
          <c:showVal val="0"/>
          <c:showCatName val="0"/>
          <c:showSerName val="0"/>
          <c:showPercent val="0"/>
          <c:showBubbleSize val="0"/>
        </c:dLbls>
        <c:gapWidth val="150"/>
        <c:overlap val="100"/>
        <c:axId val="52042752"/>
        <c:axId val="52044544"/>
      </c:barChart>
      <c:catAx>
        <c:axId val="52042752"/>
        <c:scaling>
          <c:orientation val="minMax"/>
        </c:scaling>
        <c:delete val="0"/>
        <c:axPos val="b"/>
        <c:majorTickMark val="out"/>
        <c:minorTickMark val="none"/>
        <c:tickLblPos val="nextTo"/>
        <c:crossAx val="52044544"/>
        <c:crosses val="autoZero"/>
        <c:auto val="1"/>
        <c:lblAlgn val="ctr"/>
        <c:lblOffset val="100"/>
        <c:noMultiLvlLbl val="0"/>
      </c:catAx>
      <c:valAx>
        <c:axId val="52044544"/>
        <c:scaling>
          <c:orientation val="minMax"/>
        </c:scaling>
        <c:delete val="0"/>
        <c:axPos val="l"/>
        <c:majorGridlines/>
        <c:numFmt formatCode="0%" sourceLinked="1"/>
        <c:majorTickMark val="out"/>
        <c:minorTickMark val="none"/>
        <c:tickLblPos val="nextTo"/>
        <c:crossAx val="52042752"/>
        <c:crosses val="autoZero"/>
        <c:crossBetween val="between"/>
      </c:valAx>
    </c:plotArea>
    <c:legend>
      <c:legendPos val="r"/>
      <c:layout>
        <c:manualLayout>
          <c:xMode val="edge"/>
          <c:yMode val="edge"/>
          <c:x val="0.6552272883372513"/>
          <c:y val="0.64975011947733563"/>
          <c:w val="0.33773815036457866"/>
          <c:h val="0.23364596661528164"/>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31"/>
    </mc:Choice>
    <mc:Fallback>
      <c:style val="31"/>
    </mc:Fallback>
  </mc:AlternateContent>
  <c:chart>
    <c:autoTitleDeleted val="1"/>
    <c:plotArea>
      <c:layout/>
      <c:barChart>
        <c:barDir val="col"/>
        <c:grouping val="clustered"/>
        <c:varyColors val="0"/>
        <c:ser>
          <c:idx val="0"/>
          <c:order val="0"/>
          <c:invertIfNegative val="0"/>
          <c:cat>
            <c:strRef>
              <c:f>'q29'!$A$3:$A$13</c:f>
              <c:strCache>
                <c:ptCount val="11"/>
                <c:pt idx="0">
                  <c:v>0</c:v>
                </c:pt>
                <c:pt idx="1">
                  <c:v>1</c:v>
                </c:pt>
                <c:pt idx="2">
                  <c:v>2</c:v>
                </c:pt>
                <c:pt idx="3">
                  <c:v>3</c:v>
                </c:pt>
                <c:pt idx="4">
                  <c:v>4</c:v>
                </c:pt>
                <c:pt idx="5">
                  <c:v>5</c:v>
                </c:pt>
                <c:pt idx="6">
                  <c:v>6</c:v>
                </c:pt>
                <c:pt idx="7">
                  <c:v>7</c:v>
                </c:pt>
                <c:pt idx="8">
                  <c:v>8</c:v>
                </c:pt>
                <c:pt idx="9">
                  <c:v>9</c:v>
                </c:pt>
                <c:pt idx="10">
                  <c:v>10</c:v>
                </c:pt>
              </c:strCache>
            </c:strRef>
          </c:cat>
          <c:val>
            <c:numRef>
              <c:f>'q29'!$B$3:$B$13</c:f>
              <c:numCache>
                <c:formatCode>###0</c:formatCode>
                <c:ptCount val="11"/>
                <c:pt idx="0">
                  <c:v>16</c:v>
                </c:pt>
                <c:pt idx="1">
                  <c:v>17</c:v>
                </c:pt>
                <c:pt idx="2">
                  <c:v>30</c:v>
                </c:pt>
                <c:pt idx="3">
                  <c:v>60</c:v>
                </c:pt>
                <c:pt idx="4">
                  <c:v>76</c:v>
                </c:pt>
                <c:pt idx="5">
                  <c:v>165</c:v>
                </c:pt>
                <c:pt idx="6">
                  <c:v>164</c:v>
                </c:pt>
                <c:pt idx="7">
                  <c:v>300</c:v>
                </c:pt>
                <c:pt idx="8">
                  <c:v>228</c:v>
                </c:pt>
                <c:pt idx="9">
                  <c:v>80</c:v>
                </c:pt>
                <c:pt idx="10">
                  <c:v>57</c:v>
                </c:pt>
              </c:numCache>
            </c:numRef>
          </c:val>
        </c:ser>
        <c:dLbls>
          <c:showLegendKey val="0"/>
          <c:showVal val="0"/>
          <c:showCatName val="0"/>
          <c:showSerName val="0"/>
          <c:showPercent val="0"/>
          <c:showBubbleSize val="0"/>
        </c:dLbls>
        <c:gapWidth val="0"/>
        <c:axId val="52093312"/>
        <c:axId val="52095232"/>
      </c:barChart>
      <c:catAx>
        <c:axId val="52093312"/>
        <c:scaling>
          <c:orientation val="minMax"/>
        </c:scaling>
        <c:delete val="0"/>
        <c:axPos val="b"/>
        <c:title>
          <c:tx>
            <c:rich>
              <a:bodyPr/>
              <a:lstStyle/>
              <a:p>
                <a:pPr>
                  <a:defRPr/>
                </a:pPr>
                <a:r>
                  <a:rPr lang="en-GB" dirty="0" smtClean="0"/>
                  <a:t>Overall working within my organisation:</a:t>
                </a:r>
                <a:endParaRPr lang="en-GB" dirty="0"/>
              </a:p>
            </c:rich>
          </c:tx>
          <c:overlay val="0"/>
        </c:title>
        <c:majorTickMark val="none"/>
        <c:minorTickMark val="none"/>
        <c:tickLblPos val="nextTo"/>
        <c:crossAx val="52095232"/>
        <c:crosses val="autoZero"/>
        <c:auto val="1"/>
        <c:lblAlgn val="ctr"/>
        <c:lblOffset val="100"/>
        <c:noMultiLvlLbl val="0"/>
      </c:catAx>
      <c:valAx>
        <c:axId val="52095232"/>
        <c:scaling>
          <c:orientation val="minMax"/>
        </c:scaling>
        <c:delete val="0"/>
        <c:axPos val="l"/>
        <c:title>
          <c:tx>
            <c:rich>
              <a:bodyPr/>
              <a:lstStyle/>
              <a:p>
                <a:pPr>
                  <a:defRPr/>
                </a:pPr>
                <a:r>
                  <a:rPr lang="en-GB" dirty="0" smtClean="0"/>
                  <a:t>Number of respondents</a:t>
                </a:r>
                <a:endParaRPr lang="en-GB" dirty="0"/>
              </a:p>
            </c:rich>
          </c:tx>
          <c:overlay val="0"/>
        </c:title>
        <c:numFmt formatCode="###0" sourceLinked="1"/>
        <c:majorTickMark val="out"/>
        <c:minorTickMark val="none"/>
        <c:tickLblPos val="nextTo"/>
        <c:crossAx val="5209331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7.677916662856725E-2"/>
          <c:y val="0.18232076988513229"/>
          <c:w val="0.64606859724038379"/>
          <c:h val="0.63536025869061263"/>
        </c:manualLayout>
      </c:layout>
      <c:pieChart>
        <c:varyColors val="1"/>
        <c:ser>
          <c:idx val="0"/>
          <c:order val="0"/>
          <c:dPt>
            <c:idx val="0"/>
            <c:bubble3D val="0"/>
            <c:spPr>
              <a:solidFill>
                <a:srgbClr val="66FF66"/>
              </a:solidFill>
            </c:spPr>
          </c:dPt>
          <c:dPt>
            <c:idx val="1"/>
            <c:bubble3D val="0"/>
            <c:spPr>
              <a:solidFill>
                <a:srgbClr val="FFFF00"/>
              </a:solidFill>
            </c:spPr>
          </c:dPt>
          <c:dPt>
            <c:idx val="2"/>
            <c:bubble3D val="0"/>
            <c:spPr>
              <a:solidFill>
                <a:srgbClr val="FF0000"/>
              </a:solidFill>
            </c:spPr>
          </c:dPt>
          <c:dLbls>
            <c:dLbl>
              <c:idx val="0"/>
              <c:numFmt formatCode="0%" sourceLinked="0"/>
              <c:spPr/>
              <c:txPr>
                <a:bodyPr/>
                <a:lstStyle/>
                <a:p>
                  <a:pPr>
                    <a:defRPr sz="1400">
                      <a:solidFill>
                        <a:schemeClr val="bg1"/>
                      </a:solidFill>
                    </a:defRPr>
                  </a:pPr>
                  <a:endParaRPr lang="en-US"/>
                </a:p>
              </c:txPr>
              <c:showLegendKey val="0"/>
              <c:showVal val="0"/>
              <c:showCatName val="0"/>
              <c:showSerName val="0"/>
              <c:showPercent val="1"/>
              <c:showBubbleSize val="0"/>
            </c:dLbl>
            <c:dLbl>
              <c:idx val="1"/>
              <c:numFmt formatCode="0%" sourceLinked="0"/>
              <c:spPr/>
              <c:txPr>
                <a:bodyPr/>
                <a:lstStyle/>
                <a:p>
                  <a:pPr>
                    <a:defRPr sz="1400">
                      <a:solidFill>
                        <a:schemeClr val="bg1"/>
                      </a:solidFill>
                    </a:defRPr>
                  </a:pPr>
                  <a:endParaRPr lang="en-US"/>
                </a:p>
              </c:txPr>
              <c:showLegendKey val="0"/>
              <c:showVal val="0"/>
              <c:showCatName val="0"/>
              <c:showSerName val="0"/>
              <c:showPercent val="1"/>
              <c:showBubbleSize val="0"/>
            </c:dLbl>
            <c:dLbl>
              <c:idx val="2"/>
              <c:numFmt formatCode="0%" sourceLinked="0"/>
              <c:spPr/>
              <c:txPr>
                <a:bodyPr/>
                <a:lstStyle/>
                <a:p>
                  <a:pPr>
                    <a:defRPr sz="1400">
                      <a:solidFill>
                        <a:schemeClr val="bg1"/>
                      </a:solidFill>
                    </a:defRPr>
                  </a:pPr>
                  <a:endParaRPr lang="en-US"/>
                </a:p>
              </c:txPr>
              <c:showLegendKey val="0"/>
              <c:showVal val="0"/>
              <c:showCatName val="0"/>
              <c:showSerName val="0"/>
              <c:showPercent val="1"/>
              <c:showBubbleSize val="0"/>
            </c:dLbl>
            <c:numFmt formatCode="0%" sourceLinked="0"/>
            <c:showLegendKey val="0"/>
            <c:showVal val="0"/>
            <c:showCatName val="0"/>
            <c:showSerName val="0"/>
            <c:showPercent val="1"/>
            <c:showBubbleSize val="0"/>
            <c:showLeaderLines val="1"/>
          </c:dLbls>
          <c:cat>
            <c:strRef>
              <c:f>'Formulas using logical scoring'!$I$59:$K$59</c:f>
              <c:strCache>
                <c:ptCount val="3"/>
                <c:pt idx="0">
                  <c:v>Celebrate</c:v>
                </c:pt>
                <c:pt idx="1">
                  <c:v>Maintain/Monitor</c:v>
                </c:pt>
                <c:pt idx="2">
                  <c:v>Improve</c:v>
                </c:pt>
              </c:strCache>
            </c:strRef>
          </c:cat>
          <c:val>
            <c:numRef>
              <c:f>'Formulas using logical scoring'!$I$60:$K$60</c:f>
              <c:numCache>
                <c:formatCode>General</c:formatCode>
                <c:ptCount val="3"/>
                <c:pt idx="0">
                  <c:v>665</c:v>
                </c:pt>
                <c:pt idx="1">
                  <c:v>405</c:v>
                </c:pt>
                <c:pt idx="2">
                  <c:v>123</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71428571428571463"/>
          <c:y val="0.44485334046607528"/>
          <c:w val="0.25482625482625482"/>
          <c:h val="0.12683834914115391"/>
        </c:manualLayout>
      </c:layout>
      <c:overlay val="0"/>
    </c:legend>
    <c:plotVisOnly val="1"/>
    <c:dispBlanksAs val="zero"/>
    <c:showDLblsOverMax val="0"/>
  </c:chart>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31"/>
    </mc:Choice>
    <mc:Fallback>
      <c:style val="31"/>
    </mc:Fallback>
  </mc:AlternateContent>
  <c:chart>
    <c:autoTitleDeleted val="1"/>
    <c:plotArea>
      <c:layout/>
      <c:barChart>
        <c:barDir val="col"/>
        <c:grouping val="clustered"/>
        <c:varyColors val="0"/>
        <c:ser>
          <c:idx val="0"/>
          <c:order val="0"/>
          <c:invertIfNegative val="0"/>
          <c:dPt>
            <c:idx val="0"/>
            <c:invertIfNegative val="0"/>
            <c:bubble3D val="0"/>
            <c:spPr>
              <a:solidFill>
                <a:srgbClr val="FF0000"/>
              </a:solidFill>
            </c:spPr>
          </c:dPt>
          <c:dPt>
            <c:idx val="1"/>
            <c:invertIfNegative val="0"/>
            <c:bubble3D val="0"/>
            <c:spPr>
              <a:solidFill>
                <a:srgbClr val="FF0000"/>
              </a:solidFill>
            </c:spPr>
          </c:dPt>
          <c:dPt>
            <c:idx val="2"/>
            <c:invertIfNegative val="0"/>
            <c:bubble3D val="0"/>
            <c:spPr>
              <a:solidFill>
                <a:srgbClr val="FF0000"/>
              </a:solidFill>
            </c:spPr>
          </c:dPt>
          <c:dPt>
            <c:idx val="3"/>
            <c:invertIfNegative val="0"/>
            <c:bubble3D val="0"/>
            <c:spPr>
              <a:solidFill>
                <a:srgbClr val="FF0000"/>
              </a:solidFill>
            </c:spPr>
          </c:dPt>
          <c:dPt>
            <c:idx val="4"/>
            <c:invertIfNegative val="0"/>
            <c:bubble3D val="0"/>
            <c:spPr>
              <a:solidFill>
                <a:srgbClr val="FFFF00"/>
              </a:solidFill>
            </c:spPr>
          </c:dPt>
          <c:dPt>
            <c:idx val="5"/>
            <c:invertIfNegative val="0"/>
            <c:bubble3D val="0"/>
            <c:spPr>
              <a:solidFill>
                <a:srgbClr val="FFFF00"/>
              </a:solidFill>
            </c:spPr>
          </c:dPt>
          <c:dPt>
            <c:idx val="6"/>
            <c:invertIfNegative val="0"/>
            <c:bubble3D val="0"/>
            <c:spPr>
              <a:solidFill>
                <a:srgbClr val="FFFF00"/>
              </a:solidFill>
            </c:spPr>
          </c:dPt>
          <c:dPt>
            <c:idx val="7"/>
            <c:invertIfNegative val="0"/>
            <c:bubble3D val="0"/>
            <c:spPr>
              <a:solidFill>
                <a:srgbClr val="00FF00"/>
              </a:solidFill>
            </c:spPr>
          </c:dPt>
          <c:dPt>
            <c:idx val="8"/>
            <c:invertIfNegative val="0"/>
            <c:bubble3D val="0"/>
            <c:spPr>
              <a:solidFill>
                <a:srgbClr val="00FF00"/>
              </a:solidFill>
            </c:spPr>
          </c:dPt>
          <c:dPt>
            <c:idx val="9"/>
            <c:invertIfNegative val="0"/>
            <c:bubble3D val="0"/>
            <c:spPr>
              <a:solidFill>
                <a:srgbClr val="00FF00"/>
              </a:solidFill>
            </c:spPr>
          </c:dPt>
          <c:dPt>
            <c:idx val="10"/>
            <c:invertIfNegative val="0"/>
            <c:bubble3D val="0"/>
            <c:spPr>
              <a:solidFill>
                <a:srgbClr val="00FF00"/>
              </a:solidFill>
            </c:spPr>
          </c:dPt>
          <c:cat>
            <c:strRef>
              <c:f>'q29'!$A$3:$A$13</c:f>
              <c:strCache>
                <c:ptCount val="11"/>
                <c:pt idx="0">
                  <c:v>0</c:v>
                </c:pt>
                <c:pt idx="1">
                  <c:v>1</c:v>
                </c:pt>
                <c:pt idx="2">
                  <c:v>2</c:v>
                </c:pt>
                <c:pt idx="3">
                  <c:v>3</c:v>
                </c:pt>
                <c:pt idx="4">
                  <c:v>4</c:v>
                </c:pt>
                <c:pt idx="5">
                  <c:v>5</c:v>
                </c:pt>
                <c:pt idx="6">
                  <c:v>6</c:v>
                </c:pt>
                <c:pt idx="7">
                  <c:v>7</c:v>
                </c:pt>
                <c:pt idx="8">
                  <c:v>8</c:v>
                </c:pt>
                <c:pt idx="9">
                  <c:v>9</c:v>
                </c:pt>
                <c:pt idx="10">
                  <c:v>10</c:v>
                </c:pt>
              </c:strCache>
            </c:strRef>
          </c:cat>
          <c:val>
            <c:numRef>
              <c:f>'q29'!$B$3:$B$13</c:f>
              <c:numCache>
                <c:formatCode>###0</c:formatCode>
                <c:ptCount val="11"/>
                <c:pt idx="0">
                  <c:v>16</c:v>
                </c:pt>
                <c:pt idx="1">
                  <c:v>17</c:v>
                </c:pt>
                <c:pt idx="2">
                  <c:v>30</c:v>
                </c:pt>
                <c:pt idx="3">
                  <c:v>60</c:v>
                </c:pt>
                <c:pt idx="4">
                  <c:v>76</c:v>
                </c:pt>
                <c:pt idx="5">
                  <c:v>165</c:v>
                </c:pt>
                <c:pt idx="6">
                  <c:v>164</c:v>
                </c:pt>
                <c:pt idx="7">
                  <c:v>300</c:v>
                </c:pt>
                <c:pt idx="8">
                  <c:v>228</c:v>
                </c:pt>
                <c:pt idx="9">
                  <c:v>80</c:v>
                </c:pt>
                <c:pt idx="10">
                  <c:v>57</c:v>
                </c:pt>
              </c:numCache>
            </c:numRef>
          </c:val>
        </c:ser>
        <c:dLbls>
          <c:showLegendKey val="0"/>
          <c:showVal val="0"/>
          <c:showCatName val="0"/>
          <c:showSerName val="0"/>
          <c:showPercent val="0"/>
          <c:showBubbleSize val="0"/>
        </c:dLbls>
        <c:gapWidth val="0"/>
        <c:axId val="73278208"/>
        <c:axId val="73280128"/>
      </c:barChart>
      <c:catAx>
        <c:axId val="73278208"/>
        <c:scaling>
          <c:orientation val="minMax"/>
        </c:scaling>
        <c:delete val="0"/>
        <c:axPos val="b"/>
        <c:title>
          <c:tx>
            <c:rich>
              <a:bodyPr/>
              <a:lstStyle/>
              <a:p>
                <a:pPr>
                  <a:defRPr/>
                </a:pPr>
                <a:r>
                  <a:rPr lang="en-GB" dirty="0" smtClean="0"/>
                  <a:t>Overall working within my organisation:</a:t>
                </a:r>
                <a:endParaRPr lang="en-GB" dirty="0"/>
              </a:p>
            </c:rich>
          </c:tx>
          <c:overlay val="0"/>
        </c:title>
        <c:majorTickMark val="none"/>
        <c:minorTickMark val="none"/>
        <c:tickLblPos val="nextTo"/>
        <c:crossAx val="73280128"/>
        <c:crosses val="autoZero"/>
        <c:auto val="1"/>
        <c:lblAlgn val="ctr"/>
        <c:lblOffset val="100"/>
        <c:noMultiLvlLbl val="0"/>
      </c:catAx>
      <c:valAx>
        <c:axId val="73280128"/>
        <c:scaling>
          <c:orientation val="minMax"/>
        </c:scaling>
        <c:delete val="0"/>
        <c:axPos val="l"/>
        <c:title>
          <c:tx>
            <c:rich>
              <a:bodyPr/>
              <a:lstStyle/>
              <a:p>
                <a:pPr>
                  <a:defRPr/>
                </a:pPr>
                <a:r>
                  <a:rPr lang="en-GB" dirty="0" smtClean="0"/>
                  <a:t>Number of respondents</a:t>
                </a:r>
                <a:endParaRPr lang="en-GB" dirty="0"/>
              </a:p>
            </c:rich>
          </c:tx>
          <c:overlay val="0"/>
        </c:title>
        <c:numFmt formatCode="###0" sourceLinked="1"/>
        <c:majorTickMark val="out"/>
        <c:minorTickMark val="none"/>
        <c:tickLblPos val="nextTo"/>
        <c:crossAx val="7327820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31"/>
    </mc:Choice>
    <mc:Fallback>
      <c:style val="31"/>
    </mc:Fallback>
  </mc:AlternateContent>
  <c:chart>
    <c:autoTitleDeleted val="1"/>
    <c:plotArea>
      <c:layout/>
      <c:barChart>
        <c:barDir val="col"/>
        <c:grouping val="clustered"/>
        <c:varyColors val="0"/>
        <c:ser>
          <c:idx val="0"/>
          <c:order val="0"/>
          <c:invertIfNegative val="0"/>
          <c:cat>
            <c:strRef>
              <c:f>'q29'!$A$3:$A$13</c:f>
              <c:strCache>
                <c:ptCount val="11"/>
                <c:pt idx="0">
                  <c:v>0</c:v>
                </c:pt>
                <c:pt idx="1">
                  <c:v>1</c:v>
                </c:pt>
                <c:pt idx="2">
                  <c:v>2</c:v>
                </c:pt>
                <c:pt idx="3">
                  <c:v>3</c:v>
                </c:pt>
                <c:pt idx="4">
                  <c:v>4</c:v>
                </c:pt>
                <c:pt idx="5">
                  <c:v>5</c:v>
                </c:pt>
                <c:pt idx="6">
                  <c:v>6</c:v>
                </c:pt>
                <c:pt idx="7">
                  <c:v>7</c:v>
                </c:pt>
                <c:pt idx="8">
                  <c:v>8</c:v>
                </c:pt>
                <c:pt idx="9">
                  <c:v>9</c:v>
                </c:pt>
                <c:pt idx="10">
                  <c:v>10</c:v>
                </c:pt>
              </c:strCache>
            </c:strRef>
          </c:cat>
          <c:val>
            <c:numRef>
              <c:f>'q29'!$B$3:$B$13</c:f>
              <c:numCache>
                <c:formatCode>###0</c:formatCode>
                <c:ptCount val="11"/>
                <c:pt idx="0">
                  <c:v>16</c:v>
                </c:pt>
                <c:pt idx="1">
                  <c:v>17</c:v>
                </c:pt>
                <c:pt idx="2">
                  <c:v>30</c:v>
                </c:pt>
                <c:pt idx="3">
                  <c:v>60</c:v>
                </c:pt>
                <c:pt idx="4">
                  <c:v>76</c:v>
                </c:pt>
                <c:pt idx="5">
                  <c:v>165</c:v>
                </c:pt>
                <c:pt idx="6">
                  <c:v>164</c:v>
                </c:pt>
                <c:pt idx="7">
                  <c:v>300</c:v>
                </c:pt>
                <c:pt idx="8">
                  <c:v>228</c:v>
                </c:pt>
                <c:pt idx="9">
                  <c:v>80</c:v>
                </c:pt>
                <c:pt idx="10">
                  <c:v>57</c:v>
                </c:pt>
              </c:numCache>
            </c:numRef>
          </c:val>
        </c:ser>
        <c:dLbls>
          <c:showLegendKey val="0"/>
          <c:showVal val="0"/>
          <c:showCatName val="0"/>
          <c:showSerName val="0"/>
          <c:showPercent val="0"/>
          <c:showBubbleSize val="0"/>
        </c:dLbls>
        <c:gapWidth val="0"/>
        <c:axId val="73308416"/>
        <c:axId val="73314688"/>
      </c:barChart>
      <c:catAx>
        <c:axId val="73308416"/>
        <c:scaling>
          <c:orientation val="minMax"/>
        </c:scaling>
        <c:delete val="0"/>
        <c:axPos val="b"/>
        <c:title>
          <c:tx>
            <c:rich>
              <a:bodyPr/>
              <a:lstStyle/>
              <a:p>
                <a:pPr>
                  <a:defRPr/>
                </a:pPr>
                <a:r>
                  <a:rPr lang="en-GB" dirty="0" smtClean="0"/>
                  <a:t>Overall working within my organisation:</a:t>
                </a:r>
                <a:endParaRPr lang="en-GB" dirty="0"/>
              </a:p>
            </c:rich>
          </c:tx>
          <c:overlay val="0"/>
        </c:title>
        <c:majorTickMark val="none"/>
        <c:minorTickMark val="none"/>
        <c:tickLblPos val="nextTo"/>
        <c:crossAx val="73314688"/>
        <c:crosses val="autoZero"/>
        <c:auto val="1"/>
        <c:lblAlgn val="ctr"/>
        <c:lblOffset val="100"/>
        <c:noMultiLvlLbl val="0"/>
      </c:catAx>
      <c:valAx>
        <c:axId val="73314688"/>
        <c:scaling>
          <c:orientation val="minMax"/>
        </c:scaling>
        <c:delete val="0"/>
        <c:axPos val="l"/>
        <c:title>
          <c:tx>
            <c:rich>
              <a:bodyPr/>
              <a:lstStyle/>
              <a:p>
                <a:pPr>
                  <a:defRPr/>
                </a:pPr>
                <a:r>
                  <a:rPr lang="en-GB" dirty="0" smtClean="0"/>
                  <a:t>Number of respondents</a:t>
                </a:r>
                <a:endParaRPr lang="en-GB" dirty="0"/>
              </a:p>
            </c:rich>
          </c:tx>
          <c:overlay val="0"/>
        </c:title>
        <c:numFmt formatCode="###0" sourceLinked="1"/>
        <c:majorTickMark val="out"/>
        <c:minorTickMark val="none"/>
        <c:tickLblPos val="nextTo"/>
        <c:crossAx val="733084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39"/>
    </mc:Choice>
    <mc:Fallback>
      <c:style val="39"/>
    </mc:Fallback>
  </mc:AlternateContent>
  <c:chart>
    <c:autoTitleDeleted val="1"/>
    <c:plotArea>
      <c:layout/>
      <c:scatterChart>
        <c:scatterStyle val="lineMarker"/>
        <c:varyColors val="0"/>
        <c:ser>
          <c:idx val="0"/>
          <c:order val="0"/>
          <c:spPr>
            <a:ln w="47625">
              <a:noFill/>
            </a:ln>
          </c:spPr>
          <c:xVal>
            <c:numRef>
              <c:f>'scores revered on 416&amp;22'!$AE$2:$AE$1194</c:f>
              <c:numCache>
                <c:formatCode>General</c:formatCode>
                <c:ptCount val="1193"/>
                <c:pt idx="0">
                  <c:v>3</c:v>
                </c:pt>
                <c:pt idx="1">
                  <c:v>6</c:v>
                </c:pt>
                <c:pt idx="2">
                  <c:v>2</c:v>
                </c:pt>
                <c:pt idx="3">
                  <c:v>6</c:v>
                </c:pt>
                <c:pt idx="4">
                  <c:v>10</c:v>
                </c:pt>
                <c:pt idx="5">
                  <c:v>4</c:v>
                </c:pt>
                <c:pt idx="6">
                  <c:v>5</c:v>
                </c:pt>
                <c:pt idx="7">
                  <c:v>9</c:v>
                </c:pt>
                <c:pt idx="8">
                  <c:v>7</c:v>
                </c:pt>
                <c:pt idx="9">
                  <c:v>8</c:v>
                </c:pt>
                <c:pt idx="10">
                  <c:v>9</c:v>
                </c:pt>
                <c:pt idx="11">
                  <c:v>6</c:v>
                </c:pt>
                <c:pt idx="12">
                  <c:v>7</c:v>
                </c:pt>
                <c:pt idx="13">
                  <c:v>6</c:v>
                </c:pt>
                <c:pt idx="14">
                  <c:v>7</c:v>
                </c:pt>
                <c:pt idx="15">
                  <c:v>8</c:v>
                </c:pt>
                <c:pt idx="16">
                  <c:v>8</c:v>
                </c:pt>
                <c:pt idx="17">
                  <c:v>8</c:v>
                </c:pt>
                <c:pt idx="18">
                  <c:v>7</c:v>
                </c:pt>
                <c:pt idx="19">
                  <c:v>6</c:v>
                </c:pt>
                <c:pt idx="20">
                  <c:v>8</c:v>
                </c:pt>
                <c:pt idx="21">
                  <c:v>5</c:v>
                </c:pt>
                <c:pt idx="22">
                  <c:v>5</c:v>
                </c:pt>
                <c:pt idx="23">
                  <c:v>10</c:v>
                </c:pt>
                <c:pt idx="24">
                  <c:v>7</c:v>
                </c:pt>
                <c:pt idx="25">
                  <c:v>0</c:v>
                </c:pt>
                <c:pt idx="26">
                  <c:v>4</c:v>
                </c:pt>
                <c:pt idx="27">
                  <c:v>4</c:v>
                </c:pt>
                <c:pt idx="28">
                  <c:v>7</c:v>
                </c:pt>
                <c:pt idx="29">
                  <c:v>6</c:v>
                </c:pt>
                <c:pt idx="30">
                  <c:v>6</c:v>
                </c:pt>
                <c:pt idx="31">
                  <c:v>4</c:v>
                </c:pt>
                <c:pt idx="32">
                  <c:v>6</c:v>
                </c:pt>
                <c:pt idx="33">
                  <c:v>6</c:v>
                </c:pt>
                <c:pt idx="34">
                  <c:v>3</c:v>
                </c:pt>
                <c:pt idx="35">
                  <c:v>9</c:v>
                </c:pt>
                <c:pt idx="36">
                  <c:v>3</c:v>
                </c:pt>
                <c:pt idx="37">
                  <c:v>8</c:v>
                </c:pt>
                <c:pt idx="38">
                  <c:v>6</c:v>
                </c:pt>
                <c:pt idx="39">
                  <c:v>7</c:v>
                </c:pt>
                <c:pt idx="40">
                  <c:v>8</c:v>
                </c:pt>
                <c:pt idx="41">
                  <c:v>9</c:v>
                </c:pt>
                <c:pt idx="42">
                  <c:v>8</c:v>
                </c:pt>
                <c:pt idx="43">
                  <c:v>6</c:v>
                </c:pt>
                <c:pt idx="44">
                  <c:v>8</c:v>
                </c:pt>
                <c:pt idx="45">
                  <c:v>8</c:v>
                </c:pt>
                <c:pt idx="46">
                  <c:v>9</c:v>
                </c:pt>
                <c:pt idx="47">
                  <c:v>7</c:v>
                </c:pt>
                <c:pt idx="48">
                  <c:v>7</c:v>
                </c:pt>
                <c:pt idx="49">
                  <c:v>10</c:v>
                </c:pt>
                <c:pt idx="50">
                  <c:v>10</c:v>
                </c:pt>
                <c:pt idx="51">
                  <c:v>5</c:v>
                </c:pt>
                <c:pt idx="52">
                  <c:v>10</c:v>
                </c:pt>
                <c:pt idx="53">
                  <c:v>8</c:v>
                </c:pt>
                <c:pt idx="54">
                  <c:v>7</c:v>
                </c:pt>
                <c:pt idx="55">
                  <c:v>7</c:v>
                </c:pt>
                <c:pt idx="56">
                  <c:v>6</c:v>
                </c:pt>
                <c:pt idx="57">
                  <c:v>8</c:v>
                </c:pt>
                <c:pt idx="58">
                  <c:v>7</c:v>
                </c:pt>
                <c:pt idx="59">
                  <c:v>7</c:v>
                </c:pt>
                <c:pt idx="60">
                  <c:v>9</c:v>
                </c:pt>
                <c:pt idx="61">
                  <c:v>7</c:v>
                </c:pt>
                <c:pt idx="62">
                  <c:v>9</c:v>
                </c:pt>
                <c:pt idx="63">
                  <c:v>5</c:v>
                </c:pt>
                <c:pt idx="64">
                  <c:v>8</c:v>
                </c:pt>
                <c:pt idx="65">
                  <c:v>7</c:v>
                </c:pt>
                <c:pt idx="66">
                  <c:v>8</c:v>
                </c:pt>
                <c:pt idx="67">
                  <c:v>8</c:v>
                </c:pt>
                <c:pt idx="68">
                  <c:v>8</c:v>
                </c:pt>
                <c:pt idx="69">
                  <c:v>7</c:v>
                </c:pt>
                <c:pt idx="70">
                  <c:v>8</c:v>
                </c:pt>
                <c:pt idx="71">
                  <c:v>7</c:v>
                </c:pt>
                <c:pt idx="72">
                  <c:v>8</c:v>
                </c:pt>
                <c:pt idx="73">
                  <c:v>5</c:v>
                </c:pt>
                <c:pt idx="74">
                  <c:v>3</c:v>
                </c:pt>
                <c:pt idx="75">
                  <c:v>5</c:v>
                </c:pt>
                <c:pt idx="76">
                  <c:v>6</c:v>
                </c:pt>
                <c:pt idx="77">
                  <c:v>2</c:v>
                </c:pt>
                <c:pt idx="78">
                  <c:v>5</c:v>
                </c:pt>
                <c:pt idx="79">
                  <c:v>4</c:v>
                </c:pt>
                <c:pt idx="80">
                  <c:v>5</c:v>
                </c:pt>
                <c:pt idx="81">
                  <c:v>4</c:v>
                </c:pt>
                <c:pt idx="82">
                  <c:v>9</c:v>
                </c:pt>
                <c:pt idx="83">
                  <c:v>0</c:v>
                </c:pt>
                <c:pt idx="84">
                  <c:v>6</c:v>
                </c:pt>
                <c:pt idx="85">
                  <c:v>4</c:v>
                </c:pt>
                <c:pt idx="86">
                  <c:v>9</c:v>
                </c:pt>
                <c:pt idx="87">
                  <c:v>8</c:v>
                </c:pt>
                <c:pt idx="88">
                  <c:v>7</c:v>
                </c:pt>
                <c:pt idx="89">
                  <c:v>7</c:v>
                </c:pt>
                <c:pt idx="90">
                  <c:v>2</c:v>
                </c:pt>
                <c:pt idx="91">
                  <c:v>6</c:v>
                </c:pt>
                <c:pt idx="92">
                  <c:v>5</c:v>
                </c:pt>
                <c:pt idx="93">
                  <c:v>6</c:v>
                </c:pt>
                <c:pt idx="94">
                  <c:v>7</c:v>
                </c:pt>
                <c:pt idx="95">
                  <c:v>7</c:v>
                </c:pt>
                <c:pt idx="96">
                  <c:v>10</c:v>
                </c:pt>
                <c:pt idx="97">
                  <c:v>9</c:v>
                </c:pt>
                <c:pt idx="98">
                  <c:v>6</c:v>
                </c:pt>
                <c:pt idx="99">
                  <c:v>5</c:v>
                </c:pt>
                <c:pt idx="100">
                  <c:v>7</c:v>
                </c:pt>
                <c:pt idx="101">
                  <c:v>7</c:v>
                </c:pt>
                <c:pt idx="102">
                  <c:v>9</c:v>
                </c:pt>
                <c:pt idx="103">
                  <c:v>8</c:v>
                </c:pt>
                <c:pt idx="104">
                  <c:v>5</c:v>
                </c:pt>
                <c:pt idx="105">
                  <c:v>7</c:v>
                </c:pt>
                <c:pt idx="106">
                  <c:v>6</c:v>
                </c:pt>
                <c:pt idx="107">
                  <c:v>7</c:v>
                </c:pt>
                <c:pt idx="108">
                  <c:v>9</c:v>
                </c:pt>
                <c:pt idx="109">
                  <c:v>7</c:v>
                </c:pt>
                <c:pt idx="110">
                  <c:v>9</c:v>
                </c:pt>
                <c:pt idx="111">
                  <c:v>10</c:v>
                </c:pt>
                <c:pt idx="112">
                  <c:v>9</c:v>
                </c:pt>
                <c:pt idx="113">
                  <c:v>5</c:v>
                </c:pt>
                <c:pt idx="114">
                  <c:v>6</c:v>
                </c:pt>
                <c:pt idx="115">
                  <c:v>6</c:v>
                </c:pt>
                <c:pt idx="116">
                  <c:v>5</c:v>
                </c:pt>
                <c:pt idx="117">
                  <c:v>6</c:v>
                </c:pt>
                <c:pt idx="118">
                  <c:v>3</c:v>
                </c:pt>
                <c:pt idx="119">
                  <c:v>5</c:v>
                </c:pt>
                <c:pt idx="120">
                  <c:v>7</c:v>
                </c:pt>
                <c:pt idx="121">
                  <c:v>5</c:v>
                </c:pt>
                <c:pt idx="122">
                  <c:v>7</c:v>
                </c:pt>
                <c:pt idx="123">
                  <c:v>6</c:v>
                </c:pt>
                <c:pt idx="124">
                  <c:v>4</c:v>
                </c:pt>
                <c:pt idx="125">
                  <c:v>7</c:v>
                </c:pt>
                <c:pt idx="126">
                  <c:v>4</c:v>
                </c:pt>
                <c:pt idx="127">
                  <c:v>5</c:v>
                </c:pt>
                <c:pt idx="128">
                  <c:v>6</c:v>
                </c:pt>
                <c:pt idx="129">
                  <c:v>3</c:v>
                </c:pt>
                <c:pt idx="130">
                  <c:v>7</c:v>
                </c:pt>
                <c:pt idx="131">
                  <c:v>10</c:v>
                </c:pt>
                <c:pt idx="132">
                  <c:v>8</c:v>
                </c:pt>
                <c:pt idx="133">
                  <c:v>9</c:v>
                </c:pt>
                <c:pt idx="134">
                  <c:v>6</c:v>
                </c:pt>
                <c:pt idx="135">
                  <c:v>5</c:v>
                </c:pt>
                <c:pt idx="136">
                  <c:v>7</c:v>
                </c:pt>
                <c:pt idx="137">
                  <c:v>6</c:v>
                </c:pt>
                <c:pt idx="138">
                  <c:v>3</c:v>
                </c:pt>
                <c:pt idx="139">
                  <c:v>8</c:v>
                </c:pt>
                <c:pt idx="140">
                  <c:v>7</c:v>
                </c:pt>
                <c:pt idx="141">
                  <c:v>7</c:v>
                </c:pt>
                <c:pt idx="142">
                  <c:v>5</c:v>
                </c:pt>
                <c:pt idx="143">
                  <c:v>6</c:v>
                </c:pt>
                <c:pt idx="144">
                  <c:v>3</c:v>
                </c:pt>
                <c:pt idx="145">
                  <c:v>7</c:v>
                </c:pt>
                <c:pt idx="146">
                  <c:v>7</c:v>
                </c:pt>
                <c:pt idx="147">
                  <c:v>5</c:v>
                </c:pt>
                <c:pt idx="148">
                  <c:v>6</c:v>
                </c:pt>
                <c:pt idx="149">
                  <c:v>8</c:v>
                </c:pt>
                <c:pt idx="150">
                  <c:v>9</c:v>
                </c:pt>
                <c:pt idx="151">
                  <c:v>8</c:v>
                </c:pt>
                <c:pt idx="152">
                  <c:v>8</c:v>
                </c:pt>
                <c:pt idx="153">
                  <c:v>9</c:v>
                </c:pt>
                <c:pt idx="154">
                  <c:v>8</c:v>
                </c:pt>
                <c:pt idx="155">
                  <c:v>8</c:v>
                </c:pt>
                <c:pt idx="156">
                  <c:v>3</c:v>
                </c:pt>
                <c:pt idx="157">
                  <c:v>7</c:v>
                </c:pt>
                <c:pt idx="158">
                  <c:v>7</c:v>
                </c:pt>
                <c:pt idx="159">
                  <c:v>8</c:v>
                </c:pt>
                <c:pt idx="160">
                  <c:v>10</c:v>
                </c:pt>
                <c:pt idx="161">
                  <c:v>10</c:v>
                </c:pt>
                <c:pt idx="162">
                  <c:v>10</c:v>
                </c:pt>
                <c:pt idx="163">
                  <c:v>7</c:v>
                </c:pt>
                <c:pt idx="164">
                  <c:v>8</c:v>
                </c:pt>
                <c:pt idx="165">
                  <c:v>9</c:v>
                </c:pt>
                <c:pt idx="166">
                  <c:v>8</c:v>
                </c:pt>
                <c:pt idx="167">
                  <c:v>6</c:v>
                </c:pt>
                <c:pt idx="168">
                  <c:v>7</c:v>
                </c:pt>
                <c:pt idx="169">
                  <c:v>7</c:v>
                </c:pt>
                <c:pt idx="170">
                  <c:v>8</c:v>
                </c:pt>
                <c:pt idx="171">
                  <c:v>4</c:v>
                </c:pt>
                <c:pt idx="172">
                  <c:v>5</c:v>
                </c:pt>
                <c:pt idx="173">
                  <c:v>5</c:v>
                </c:pt>
                <c:pt idx="174">
                  <c:v>4</c:v>
                </c:pt>
                <c:pt idx="175">
                  <c:v>8</c:v>
                </c:pt>
                <c:pt idx="176">
                  <c:v>7</c:v>
                </c:pt>
                <c:pt idx="177">
                  <c:v>7</c:v>
                </c:pt>
                <c:pt idx="178">
                  <c:v>7</c:v>
                </c:pt>
                <c:pt idx="179">
                  <c:v>8</c:v>
                </c:pt>
                <c:pt idx="180">
                  <c:v>7</c:v>
                </c:pt>
                <c:pt idx="181">
                  <c:v>8</c:v>
                </c:pt>
                <c:pt idx="182">
                  <c:v>6</c:v>
                </c:pt>
                <c:pt idx="183">
                  <c:v>7</c:v>
                </c:pt>
                <c:pt idx="184">
                  <c:v>10</c:v>
                </c:pt>
                <c:pt idx="185">
                  <c:v>6</c:v>
                </c:pt>
                <c:pt idx="186">
                  <c:v>5</c:v>
                </c:pt>
                <c:pt idx="187">
                  <c:v>10</c:v>
                </c:pt>
                <c:pt idx="188">
                  <c:v>7</c:v>
                </c:pt>
                <c:pt idx="189">
                  <c:v>5</c:v>
                </c:pt>
                <c:pt idx="190">
                  <c:v>8</c:v>
                </c:pt>
                <c:pt idx="191">
                  <c:v>5</c:v>
                </c:pt>
                <c:pt idx="192">
                  <c:v>6</c:v>
                </c:pt>
                <c:pt idx="193">
                  <c:v>7</c:v>
                </c:pt>
                <c:pt idx="194">
                  <c:v>9</c:v>
                </c:pt>
                <c:pt idx="195">
                  <c:v>10</c:v>
                </c:pt>
                <c:pt idx="196">
                  <c:v>4</c:v>
                </c:pt>
                <c:pt idx="197">
                  <c:v>9</c:v>
                </c:pt>
                <c:pt idx="198">
                  <c:v>7</c:v>
                </c:pt>
                <c:pt idx="199">
                  <c:v>2</c:v>
                </c:pt>
                <c:pt idx="200">
                  <c:v>2</c:v>
                </c:pt>
                <c:pt idx="201">
                  <c:v>6</c:v>
                </c:pt>
                <c:pt idx="202">
                  <c:v>2</c:v>
                </c:pt>
                <c:pt idx="203">
                  <c:v>5</c:v>
                </c:pt>
                <c:pt idx="204">
                  <c:v>0</c:v>
                </c:pt>
                <c:pt idx="205">
                  <c:v>7</c:v>
                </c:pt>
                <c:pt idx="206">
                  <c:v>8</c:v>
                </c:pt>
                <c:pt idx="207">
                  <c:v>5</c:v>
                </c:pt>
                <c:pt idx="208">
                  <c:v>10</c:v>
                </c:pt>
                <c:pt idx="209">
                  <c:v>3</c:v>
                </c:pt>
                <c:pt idx="210">
                  <c:v>6</c:v>
                </c:pt>
                <c:pt idx="211">
                  <c:v>6</c:v>
                </c:pt>
                <c:pt idx="212">
                  <c:v>3</c:v>
                </c:pt>
                <c:pt idx="213">
                  <c:v>6</c:v>
                </c:pt>
                <c:pt idx="214">
                  <c:v>4</c:v>
                </c:pt>
                <c:pt idx="215">
                  <c:v>4</c:v>
                </c:pt>
                <c:pt idx="216">
                  <c:v>8</c:v>
                </c:pt>
                <c:pt idx="217">
                  <c:v>5</c:v>
                </c:pt>
                <c:pt idx="218">
                  <c:v>2</c:v>
                </c:pt>
                <c:pt idx="219">
                  <c:v>8</c:v>
                </c:pt>
                <c:pt idx="220">
                  <c:v>4</c:v>
                </c:pt>
                <c:pt idx="221">
                  <c:v>7</c:v>
                </c:pt>
                <c:pt idx="222">
                  <c:v>5</c:v>
                </c:pt>
                <c:pt idx="223">
                  <c:v>8</c:v>
                </c:pt>
                <c:pt idx="224">
                  <c:v>5</c:v>
                </c:pt>
                <c:pt idx="225">
                  <c:v>5</c:v>
                </c:pt>
                <c:pt idx="226">
                  <c:v>6</c:v>
                </c:pt>
                <c:pt idx="227">
                  <c:v>6</c:v>
                </c:pt>
                <c:pt idx="228">
                  <c:v>0</c:v>
                </c:pt>
                <c:pt idx="229">
                  <c:v>6</c:v>
                </c:pt>
                <c:pt idx="230">
                  <c:v>2</c:v>
                </c:pt>
                <c:pt idx="231">
                  <c:v>8</c:v>
                </c:pt>
                <c:pt idx="232">
                  <c:v>6</c:v>
                </c:pt>
                <c:pt idx="233">
                  <c:v>5</c:v>
                </c:pt>
                <c:pt idx="234">
                  <c:v>7</c:v>
                </c:pt>
                <c:pt idx="235">
                  <c:v>10</c:v>
                </c:pt>
                <c:pt idx="236">
                  <c:v>6</c:v>
                </c:pt>
                <c:pt idx="237">
                  <c:v>6</c:v>
                </c:pt>
                <c:pt idx="238">
                  <c:v>5</c:v>
                </c:pt>
                <c:pt idx="239">
                  <c:v>7</c:v>
                </c:pt>
                <c:pt idx="240">
                  <c:v>8</c:v>
                </c:pt>
                <c:pt idx="241">
                  <c:v>7</c:v>
                </c:pt>
                <c:pt idx="242">
                  <c:v>8</c:v>
                </c:pt>
                <c:pt idx="243">
                  <c:v>5</c:v>
                </c:pt>
                <c:pt idx="244">
                  <c:v>5</c:v>
                </c:pt>
                <c:pt idx="245">
                  <c:v>3</c:v>
                </c:pt>
                <c:pt idx="246">
                  <c:v>2</c:v>
                </c:pt>
                <c:pt idx="247">
                  <c:v>10</c:v>
                </c:pt>
                <c:pt idx="248">
                  <c:v>8</c:v>
                </c:pt>
                <c:pt idx="249">
                  <c:v>9</c:v>
                </c:pt>
                <c:pt idx="250">
                  <c:v>5</c:v>
                </c:pt>
                <c:pt idx="251">
                  <c:v>8</c:v>
                </c:pt>
                <c:pt idx="252">
                  <c:v>8</c:v>
                </c:pt>
                <c:pt idx="253">
                  <c:v>8</c:v>
                </c:pt>
                <c:pt idx="254">
                  <c:v>7</c:v>
                </c:pt>
                <c:pt idx="255">
                  <c:v>10</c:v>
                </c:pt>
                <c:pt idx="256">
                  <c:v>8</c:v>
                </c:pt>
                <c:pt idx="257">
                  <c:v>8</c:v>
                </c:pt>
                <c:pt idx="258">
                  <c:v>4</c:v>
                </c:pt>
                <c:pt idx="259">
                  <c:v>6</c:v>
                </c:pt>
                <c:pt idx="260">
                  <c:v>8</c:v>
                </c:pt>
                <c:pt idx="261">
                  <c:v>8</c:v>
                </c:pt>
                <c:pt idx="262">
                  <c:v>6</c:v>
                </c:pt>
                <c:pt idx="263">
                  <c:v>7</c:v>
                </c:pt>
                <c:pt idx="264">
                  <c:v>2</c:v>
                </c:pt>
                <c:pt idx="265">
                  <c:v>7</c:v>
                </c:pt>
                <c:pt idx="266">
                  <c:v>5</c:v>
                </c:pt>
                <c:pt idx="267">
                  <c:v>7</c:v>
                </c:pt>
                <c:pt idx="268">
                  <c:v>6</c:v>
                </c:pt>
                <c:pt idx="269">
                  <c:v>7</c:v>
                </c:pt>
                <c:pt idx="270">
                  <c:v>10</c:v>
                </c:pt>
                <c:pt idx="271">
                  <c:v>5</c:v>
                </c:pt>
                <c:pt idx="272">
                  <c:v>6</c:v>
                </c:pt>
                <c:pt idx="273">
                  <c:v>4</c:v>
                </c:pt>
                <c:pt idx="274">
                  <c:v>6</c:v>
                </c:pt>
                <c:pt idx="275">
                  <c:v>6</c:v>
                </c:pt>
                <c:pt idx="276">
                  <c:v>8</c:v>
                </c:pt>
                <c:pt idx="277">
                  <c:v>7</c:v>
                </c:pt>
                <c:pt idx="278">
                  <c:v>6</c:v>
                </c:pt>
                <c:pt idx="279">
                  <c:v>7</c:v>
                </c:pt>
                <c:pt idx="280">
                  <c:v>1</c:v>
                </c:pt>
                <c:pt idx="281">
                  <c:v>4</c:v>
                </c:pt>
                <c:pt idx="282">
                  <c:v>4</c:v>
                </c:pt>
                <c:pt idx="283">
                  <c:v>3</c:v>
                </c:pt>
                <c:pt idx="284">
                  <c:v>10</c:v>
                </c:pt>
                <c:pt idx="285">
                  <c:v>3</c:v>
                </c:pt>
                <c:pt idx="286">
                  <c:v>6</c:v>
                </c:pt>
                <c:pt idx="287">
                  <c:v>10</c:v>
                </c:pt>
                <c:pt idx="288">
                  <c:v>8</c:v>
                </c:pt>
                <c:pt idx="289">
                  <c:v>7</c:v>
                </c:pt>
                <c:pt idx="290">
                  <c:v>5</c:v>
                </c:pt>
                <c:pt idx="291">
                  <c:v>8</c:v>
                </c:pt>
                <c:pt idx="292">
                  <c:v>9</c:v>
                </c:pt>
                <c:pt idx="293">
                  <c:v>5</c:v>
                </c:pt>
                <c:pt idx="294">
                  <c:v>5</c:v>
                </c:pt>
                <c:pt idx="295">
                  <c:v>6</c:v>
                </c:pt>
                <c:pt idx="296">
                  <c:v>0</c:v>
                </c:pt>
                <c:pt idx="297">
                  <c:v>0</c:v>
                </c:pt>
                <c:pt idx="298">
                  <c:v>3</c:v>
                </c:pt>
                <c:pt idx="299">
                  <c:v>5</c:v>
                </c:pt>
                <c:pt idx="300">
                  <c:v>9</c:v>
                </c:pt>
                <c:pt idx="301">
                  <c:v>1</c:v>
                </c:pt>
                <c:pt idx="302">
                  <c:v>4</c:v>
                </c:pt>
                <c:pt idx="303">
                  <c:v>4</c:v>
                </c:pt>
                <c:pt idx="304">
                  <c:v>3</c:v>
                </c:pt>
                <c:pt idx="305">
                  <c:v>7</c:v>
                </c:pt>
                <c:pt idx="306">
                  <c:v>7</c:v>
                </c:pt>
                <c:pt idx="307">
                  <c:v>0</c:v>
                </c:pt>
                <c:pt idx="308">
                  <c:v>1</c:v>
                </c:pt>
                <c:pt idx="309">
                  <c:v>5</c:v>
                </c:pt>
                <c:pt idx="310">
                  <c:v>4</c:v>
                </c:pt>
                <c:pt idx="311">
                  <c:v>3</c:v>
                </c:pt>
                <c:pt idx="312">
                  <c:v>1</c:v>
                </c:pt>
                <c:pt idx="313">
                  <c:v>4</c:v>
                </c:pt>
                <c:pt idx="314">
                  <c:v>2</c:v>
                </c:pt>
                <c:pt idx="315">
                  <c:v>5</c:v>
                </c:pt>
                <c:pt idx="316">
                  <c:v>1</c:v>
                </c:pt>
                <c:pt idx="317">
                  <c:v>5</c:v>
                </c:pt>
                <c:pt idx="318">
                  <c:v>3</c:v>
                </c:pt>
                <c:pt idx="319">
                  <c:v>3</c:v>
                </c:pt>
                <c:pt idx="320">
                  <c:v>4</c:v>
                </c:pt>
                <c:pt idx="321">
                  <c:v>8</c:v>
                </c:pt>
                <c:pt idx="322">
                  <c:v>7</c:v>
                </c:pt>
                <c:pt idx="323">
                  <c:v>4</c:v>
                </c:pt>
                <c:pt idx="324">
                  <c:v>6</c:v>
                </c:pt>
                <c:pt idx="325">
                  <c:v>5</c:v>
                </c:pt>
                <c:pt idx="326">
                  <c:v>5</c:v>
                </c:pt>
                <c:pt idx="327">
                  <c:v>9</c:v>
                </c:pt>
                <c:pt idx="328">
                  <c:v>5</c:v>
                </c:pt>
                <c:pt idx="329">
                  <c:v>5</c:v>
                </c:pt>
                <c:pt idx="330">
                  <c:v>5</c:v>
                </c:pt>
                <c:pt idx="331">
                  <c:v>10</c:v>
                </c:pt>
                <c:pt idx="332">
                  <c:v>5</c:v>
                </c:pt>
                <c:pt idx="333">
                  <c:v>6</c:v>
                </c:pt>
                <c:pt idx="334">
                  <c:v>4</c:v>
                </c:pt>
                <c:pt idx="335">
                  <c:v>5</c:v>
                </c:pt>
                <c:pt idx="336">
                  <c:v>6</c:v>
                </c:pt>
                <c:pt idx="337">
                  <c:v>6</c:v>
                </c:pt>
                <c:pt idx="338">
                  <c:v>5</c:v>
                </c:pt>
                <c:pt idx="339">
                  <c:v>6</c:v>
                </c:pt>
                <c:pt idx="340">
                  <c:v>3</c:v>
                </c:pt>
                <c:pt idx="341">
                  <c:v>6</c:v>
                </c:pt>
                <c:pt idx="342">
                  <c:v>7</c:v>
                </c:pt>
                <c:pt idx="343">
                  <c:v>7</c:v>
                </c:pt>
                <c:pt idx="344">
                  <c:v>7</c:v>
                </c:pt>
                <c:pt idx="345">
                  <c:v>6</c:v>
                </c:pt>
                <c:pt idx="346">
                  <c:v>6</c:v>
                </c:pt>
                <c:pt idx="347">
                  <c:v>5</c:v>
                </c:pt>
                <c:pt idx="348">
                  <c:v>3</c:v>
                </c:pt>
                <c:pt idx="349">
                  <c:v>4</c:v>
                </c:pt>
                <c:pt idx="350">
                  <c:v>3</c:v>
                </c:pt>
                <c:pt idx="351">
                  <c:v>5</c:v>
                </c:pt>
                <c:pt idx="352">
                  <c:v>7</c:v>
                </c:pt>
                <c:pt idx="353">
                  <c:v>5</c:v>
                </c:pt>
                <c:pt idx="354">
                  <c:v>1</c:v>
                </c:pt>
                <c:pt idx="355">
                  <c:v>3</c:v>
                </c:pt>
                <c:pt idx="356">
                  <c:v>7</c:v>
                </c:pt>
                <c:pt idx="357">
                  <c:v>1</c:v>
                </c:pt>
                <c:pt idx="358">
                  <c:v>2</c:v>
                </c:pt>
                <c:pt idx="359">
                  <c:v>0</c:v>
                </c:pt>
                <c:pt idx="360">
                  <c:v>5</c:v>
                </c:pt>
                <c:pt idx="361">
                  <c:v>7</c:v>
                </c:pt>
                <c:pt idx="362">
                  <c:v>8</c:v>
                </c:pt>
                <c:pt idx="363">
                  <c:v>7</c:v>
                </c:pt>
                <c:pt idx="364">
                  <c:v>6</c:v>
                </c:pt>
                <c:pt idx="365">
                  <c:v>5</c:v>
                </c:pt>
                <c:pt idx="366">
                  <c:v>7</c:v>
                </c:pt>
                <c:pt idx="367">
                  <c:v>8</c:v>
                </c:pt>
                <c:pt idx="368">
                  <c:v>6</c:v>
                </c:pt>
                <c:pt idx="369">
                  <c:v>5</c:v>
                </c:pt>
                <c:pt idx="370">
                  <c:v>9</c:v>
                </c:pt>
                <c:pt idx="371">
                  <c:v>8</c:v>
                </c:pt>
                <c:pt idx="372">
                  <c:v>9</c:v>
                </c:pt>
                <c:pt idx="373">
                  <c:v>7</c:v>
                </c:pt>
                <c:pt idx="374">
                  <c:v>8</c:v>
                </c:pt>
                <c:pt idx="375">
                  <c:v>8</c:v>
                </c:pt>
                <c:pt idx="376">
                  <c:v>7</c:v>
                </c:pt>
                <c:pt idx="377">
                  <c:v>5</c:v>
                </c:pt>
                <c:pt idx="378">
                  <c:v>5</c:v>
                </c:pt>
                <c:pt idx="379">
                  <c:v>0</c:v>
                </c:pt>
                <c:pt idx="380">
                  <c:v>7</c:v>
                </c:pt>
                <c:pt idx="381">
                  <c:v>5</c:v>
                </c:pt>
                <c:pt idx="382">
                  <c:v>9</c:v>
                </c:pt>
                <c:pt idx="383">
                  <c:v>6</c:v>
                </c:pt>
                <c:pt idx="384">
                  <c:v>7</c:v>
                </c:pt>
                <c:pt idx="385">
                  <c:v>4</c:v>
                </c:pt>
                <c:pt idx="386">
                  <c:v>8</c:v>
                </c:pt>
                <c:pt idx="387">
                  <c:v>9</c:v>
                </c:pt>
                <c:pt idx="388">
                  <c:v>7</c:v>
                </c:pt>
                <c:pt idx="389">
                  <c:v>7</c:v>
                </c:pt>
                <c:pt idx="390">
                  <c:v>7</c:v>
                </c:pt>
                <c:pt idx="391">
                  <c:v>7</c:v>
                </c:pt>
                <c:pt idx="392">
                  <c:v>6</c:v>
                </c:pt>
                <c:pt idx="393">
                  <c:v>8</c:v>
                </c:pt>
                <c:pt idx="394">
                  <c:v>8</c:v>
                </c:pt>
                <c:pt idx="395">
                  <c:v>5</c:v>
                </c:pt>
                <c:pt idx="396">
                  <c:v>5</c:v>
                </c:pt>
                <c:pt idx="397">
                  <c:v>3</c:v>
                </c:pt>
                <c:pt idx="398">
                  <c:v>4</c:v>
                </c:pt>
                <c:pt idx="399">
                  <c:v>5</c:v>
                </c:pt>
                <c:pt idx="400">
                  <c:v>5</c:v>
                </c:pt>
                <c:pt idx="401">
                  <c:v>7</c:v>
                </c:pt>
                <c:pt idx="402">
                  <c:v>6</c:v>
                </c:pt>
                <c:pt idx="403">
                  <c:v>5</c:v>
                </c:pt>
                <c:pt idx="404">
                  <c:v>7</c:v>
                </c:pt>
                <c:pt idx="405">
                  <c:v>5</c:v>
                </c:pt>
                <c:pt idx="406">
                  <c:v>7</c:v>
                </c:pt>
                <c:pt idx="407">
                  <c:v>5</c:v>
                </c:pt>
                <c:pt idx="408">
                  <c:v>3</c:v>
                </c:pt>
                <c:pt idx="409">
                  <c:v>5</c:v>
                </c:pt>
                <c:pt idx="410">
                  <c:v>3</c:v>
                </c:pt>
                <c:pt idx="411">
                  <c:v>1</c:v>
                </c:pt>
                <c:pt idx="412">
                  <c:v>0</c:v>
                </c:pt>
                <c:pt idx="413">
                  <c:v>6</c:v>
                </c:pt>
                <c:pt idx="414">
                  <c:v>5</c:v>
                </c:pt>
                <c:pt idx="415">
                  <c:v>5</c:v>
                </c:pt>
                <c:pt idx="416">
                  <c:v>6</c:v>
                </c:pt>
                <c:pt idx="417">
                  <c:v>2</c:v>
                </c:pt>
                <c:pt idx="418">
                  <c:v>2</c:v>
                </c:pt>
                <c:pt idx="419">
                  <c:v>9</c:v>
                </c:pt>
                <c:pt idx="420">
                  <c:v>7</c:v>
                </c:pt>
                <c:pt idx="421">
                  <c:v>6</c:v>
                </c:pt>
                <c:pt idx="422">
                  <c:v>8</c:v>
                </c:pt>
                <c:pt idx="423">
                  <c:v>8</c:v>
                </c:pt>
                <c:pt idx="424">
                  <c:v>8</c:v>
                </c:pt>
                <c:pt idx="425">
                  <c:v>3</c:v>
                </c:pt>
                <c:pt idx="426">
                  <c:v>2</c:v>
                </c:pt>
                <c:pt idx="427">
                  <c:v>5</c:v>
                </c:pt>
                <c:pt idx="428">
                  <c:v>2</c:v>
                </c:pt>
                <c:pt idx="429">
                  <c:v>7</c:v>
                </c:pt>
                <c:pt idx="430">
                  <c:v>4</c:v>
                </c:pt>
                <c:pt idx="431">
                  <c:v>7</c:v>
                </c:pt>
                <c:pt idx="432">
                  <c:v>8</c:v>
                </c:pt>
                <c:pt idx="433">
                  <c:v>4</c:v>
                </c:pt>
                <c:pt idx="434">
                  <c:v>8</c:v>
                </c:pt>
                <c:pt idx="435">
                  <c:v>3</c:v>
                </c:pt>
                <c:pt idx="436">
                  <c:v>7</c:v>
                </c:pt>
                <c:pt idx="437">
                  <c:v>7</c:v>
                </c:pt>
                <c:pt idx="438">
                  <c:v>7</c:v>
                </c:pt>
                <c:pt idx="439">
                  <c:v>6</c:v>
                </c:pt>
                <c:pt idx="440">
                  <c:v>0</c:v>
                </c:pt>
                <c:pt idx="441">
                  <c:v>6</c:v>
                </c:pt>
                <c:pt idx="442">
                  <c:v>0</c:v>
                </c:pt>
                <c:pt idx="443">
                  <c:v>2</c:v>
                </c:pt>
                <c:pt idx="444">
                  <c:v>1</c:v>
                </c:pt>
                <c:pt idx="445">
                  <c:v>3</c:v>
                </c:pt>
                <c:pt idx="446">
                  <c:v>3</c:v>
                </c:pt>
                <c:pt idx="447">
                  <c:v>9</c:v>
                </c:pt>
                <c:pt idx="448">
                  <c:v>4</c:v>
                </c:pt>
                <c:pt idx="449">
                  <c:v>7</c:v>
                </c:pt>
                <c:pt idx="450">
                  <c:v>8</c:v>
                </c:pt>
                <c:pt idx="451">
                  <c:v>7</c:v>
                </c:pt>
                <c:pt idx="452">
                  <c:v>10</c:v>
                </c:pt>
                <c:pt idx="453">
                  <c:v>7</c:v>
                </c:pt>
                <c:pt idx="454">
                  <c:v>5</c:v>
                </c:pt>
                <c:pt idx="455">
                  <c:v>8</c:v>
                </c:pt>
                <c:pt idx="456">
                  <c:v>6</c:v>
                </c:pt>
                <c:pt idx="457">
                  <c:v>7</c:v>
                </c:pt>
                <c:pt idx="458">
                  <c:v>5</c:v>
                </c:pt>
                <c:pt idx="459">
                  <c:v>8</c:v>
                </c:pt>
                <c:pt idx="460">
                  <c:v>5</c:v>
                </c:pt>
                <c:pt idx="461">
                  <c:v>7</c:v>
                </c:pt>
                <c:pt idx="462">
                  <c:v>7</c:v>
                </c:pt>
                <c:pt idx="463">
                  <c:v>5</c:v>
                </c:pt>
                <c:pt idx="464">
                  <c:v>1</c:v>
                </c:pt>
                <c:pt idx="465">
                  <c:v>3</c:v>
                </c:pt>
                <c:pt idx="466">
                  <c:v>5</c:v>
                </c:pt>
                <c:pt idx="467">
                  <c:v>4</c:v>
                </c:pt>
                <c:pt idx="468">
                  <c:v>8</c:v>
                </c:pt>
                <c:pt idx="469">
                  <c:v>5</c:v>
                </c:pt>
                <c:pt idx="470">
                  <c:v>3</c:v>
                </c:pt>
                <c:pt idx="471">
                  <c:v>10</c:v>
                </c:pt>
                <c:pt idx="472">
                  <c:v>10</c:v>
                </c:pt>
                <c:pt idx="473">
                  <c:v>8</c:v>
                </c:pt>
                <c:pt idx="474">
                  <c:v>5</c:v>
                </c:pt>
                <c:pt idx="475">
                  <c:v>2</c:v>
                </c:pt>
                <c:pt idx="476">
                  <c:v>8</c:v>
                </c:pt>
                <c:pt idx="477">
                  <c:v>8</c:v>
                </c:pt>
                <c:pt idx="478">
                  <c:v>8</c:v>
                </c:pt>
                <c:pt idx="479">
                  <c:v>9</c:v>
                </c:pt>
                <c:pt idx="480">
                  <c:v>7</c:v>
                </c:pt>
                <c:pt idx="481">
                  <c:v>10</c:v>
                </c:pt>
                <c:pt idx="482">
                  <c:v>4</c:v>
                </c:pt>
                <c:pt idx="483">
                  <c:v>1</c:v>
                </c:pt>
                <c:pt idx="484">
                  <c:v>7</c:v>
                </c:pt>
                <c:pt idx="485">
                  <c:v>3</c:v>
                </c:pt>
                <c:pt idx="486">
                  <c:v>5</c:v>
                </c:pt>
                <c:pt idx="487">
                  <c:v>8</c:v>
                </c:pt>
                <c:pt idx="488">
                  <c:v>9</c:v>
                </c:pt>
                <c:pt idx="489">
                  <c:v>5</c:v>
                </c:pt>
                <c:pt idx="490">
                  <c:v>7</c:v>
                </c:pt>
                <c:pt idx="491">
                  <c:v>10</c:v>
                </c:pt>
                <c:pt idx="492">
                  <c:v>8</c:v>
                </c:pt>
                <c:pt idx="493">
                  <c:v>5</c:v>
                </c:pt>
                <c:pt idx="494">
                  <c:v>6</c:v>
                </c:pt>
                <c:pt idx="495">
                  <c:v>3</c:v>
                </c:pt>
                <c:pt idx="496">
                  <c:v>3</c:v>
                </c:pt>
                <c:pt idx="497">
                  <c:v>8</c:v>
                </c:pt>
                <c:pt idx="498">
                  <c:v>7</c:v>
                </c:pt>
                <c:pt idx="499">
                  <c:v>7</c:v>
                </c:pt>
                <c:pt idx="500">
                  <c:v>7</c:v>
                </c:pt>
                <c:pt idx="501">
                  <c:v>7</c:v>
                </c:pt>
                <c:pt idx="502">
                  <c:v>6</c:v>
                </c:pt>
                <c:pt idx="503">
                  <c:v>7</c:v>
                </c:pt>
                <c:pt idx="504">
                  <c:v>5</c:v>
                </c:pt>
                <c:pt idx="505">
                  <c:v>7</c:v>
                </c:pt>
                <c:pt idx="506">
                  <c:v>6</c:v>
                </c:pt>
                <c:pt idx="507">
                  <c:v>5</c:v>
                </c:pt>
                <c:pt idx="508">
                  <c:v>5</c:v>
                </c:pt>
                <c:pt idx="509">
                  <c:v>7</c:v>
                </c:pt>
                <c:pt idx="510">
                  <c:v>4</c:v>
                </c:pt>
                <c:pt idx="511">
                  <c:v>7</c:v>
                </c:pt>
                <c:pt idx="512">
                  <c:v>8</c:v>
                </c:pt>
                <c:pt idx="513">
                  <c:v>2</c:v>
                </c:pt>
                <c:pt idx="514">
                  <c:v>4</c:v>
                </c:pt>
                <c:pt idx="515">
                  <c:v>7</c:v>
                </c:pt>
                <c:pt idx="516">
                  <c:v>6</c:v>
                </c:pt>
                <c:pt idx="517">
                  <c:v>5</c:v>
                </c:pt>
                <c:pt idx="518">
                  <c:v>7</c:v>
                </c:pt>
                <c:pt idx="519">
                  <c:v>5</c:v>
                </c:pt>
                <c:pt idx="520">
                  <c:v>5</c:v>
                </c:pt>
                <c:pt idx="521">
                  <c:v>10</c:v>
                </c:pt>
                <c:pt idx="522">
                  <c:v>7</c:v>
                </c:pt>
                <c:pt idx="523">
                  <c:v>5</c:v>
                </c:pt>
                <c:pt idx="524">
                  <c:v>6</c:v>
                </c:pt>
                <c:pt idx="525">
                  <c:v>7</c:v>
                </c:pt>
                <c:pt idx="526">
                  <c:v>5</c:v>
                </c:pt>
                <c:pt idx="527">
                  <c:v>6</c:v>
                </c:pt>
                <c:pt idx="528">
                  <c:v>5</c:v>
                </c:pt>
                <c:pt idx="529">
                  <c:v>6</c:v>
                </c:pt>
                <c:pt idx="530">
                  <c:v>7</c:v>
                </c:pt>
                <c:pt idx="531">
                  <c:v>7</c:v>
                </c:pt>
                <c:pt idx="532">
                  <c:v>6</c:v>
                </c:pt>
                <c:pt idx="533">
                  <c:v>3</c:v>
                </c:pt>
                <c:pt idx="534">
                  <c:v>8</c:v>
                </c:pt>
                <c:pt idx="535">
                  <c:v>3</c:v>
                </c:pt>
                <c:pt idx="536">
                  <c:v>3</c:v>
                </c:pt>
                <c:pt idx="537">
                  <c:v>6</c:v>
                </c:pt>
                <c:pt idx="538">
                  <c:v>6</c:v>
                </c:pt>
                <c:pt idx="539">
                  <c:v>3</c:v>
                </c:pt>
                <c:pt idx="540">
                  <c:v>5</c:v>
                </c:pt>
                <c:pt idx="541">
                  <c:v>7</c:v>
                </c:pt>
                <c:pt idx="542">
                  <c:v>6</c:v>
                </c:pt>
                <c:pt idx="543">
                  <c:v>7</c:v>
                </c:pt>
                <c:pt idx="544">
                  <c:v>3</c:v>
                </c:pt>
                <c:pt idx="545">
                  <c:v>8</c:v>
                </c:pt>
                <c:pt idx="546">
                  <c:v>6</c:v>
                </c:pt>
                <c:pt idx="547">
                  <c:v>8</c:v>
                </c:pt>
                <c:pt idx="548">
                  <c:v>7</c:v>
                </c:pt>
                <c:pt idx="549">
                  <c:v>8</c:v>
                </c:pt>
                <c:pt idx="550">
                  <c:v>9</c:v>
                </c:pt>
                <c:pt idx="551">
                  <c:v>4</c:v>
                </c:pt>
                <c:pt idx="552">
                  <c:v>9</c:v>
                </c:pt>
                <c:pt idx="553">
                  <c:v>8</c:v>
                </c:pt>
                <c:pt idx="554">
                  <c:v>8</c:v>
                </c:pt>
                <c:pt idx="555">
                  <c:v>5</c:v>
                </c:pt>
                <c:pt idx="556">
                  <c:v>10</c:v>
                </c:pt>
                <c:pt idx="557">
                  <c:v>5</c:v>
                </c:pt>
                <c:pt idx="558">
                  <c:v>8</c:v>
                </c:pt>
                <c:pt idx="559">
                  <c:v>8</c:v>
                </c:pt>
                <c:pt idx="560">
                  <c:v>8</c:v>
                </c:pt>
                <c:pt idx="561">
                  <c:v>7</c:v>
                </c:pt>
                <c:pt idx="562">
                  <c:v>5</c:v>
                </c:pt>
                <c:pt idx="563">
                  <c:v>6</c:v>
                </c:pt>
                <c:pt idx="564">
                  <c:v>5</c:v>
                </c:pt>
                <c:pt idx="565">
                  <c:v>5</c:v>
                </c:pt>
                <c:pt idx="566">
                  <c:v>8</c:v>
                </c:pt>
                <c:pt idx="567">
                  <c:v>7</c:v>
                </c:pt>
                <c:pt idx="568">
                  <c:v>7</c:v>
                </c:pt>
                <c:pt idx="569">
                  <c:v>6</c:v>
                </c:pt>
                <c:pt idx="570">
                  <c:v>6</c:v>
                </c:pt>
                <c:pt idx="571">
                  <c:v>7</c:v>
                </c:pt>
                <c:pt idx="572">
                  <c:v>5</c:v>
                </c:pt>
                <c:pt idx="573">
                  <c:v>10</c:v>
                </c:pt>
                <c:pt idx="574">
                  <c:v>9</c:v>
                </c:pt>
                <c:pt idx="575">
                  <c:v>3</c:v>
                </c:pt>
                <c:pt idx="576">
                  <c:v>7</c:v>
                </c:pt>
                <c:pt idx="577">
                  <c:v>4</c:v>
                </c:pt>
                <c:pt idx="578">
                  <c:v>6</c:v>
                </c:pt>
                <c:pt idx="579">
                  <c:v>4</c:v>
                </c:pt>
                <c:pt idx="580">
                  <c:v>6</c:v>
                </c:pt>
                <c:pt idx="581">
                  <c:v>7</c:v>
                </c:pt>
                <c:pt idx="582">
                  <c:v>8</c:v>
                </c:pt>
                <c:pt idx="583">
                  <c:v>4</c:v>
                </c:pt>
                <c:pt idx="584">
                  <c:v>3</c:v>
                </c:pt>
                <c:pt idx="585">
                  <c:v>4</c:v>
                </c:pt>
                <c:pt idx="586">
                  <c:v>6</c:v>
                </c:pt>
                <c:pt idx="587">
                  <c:v>8</c:v>
                </c:pt>
                <c:pt idx="588">
                  <c:v>7</c:v>
                </c:pt>
                <c:pt idx="589">
                  <c:v>6</c:v>
                </c:pt>
                <c:pt idx="590">
                  <c:v>7</c:v>
                </c:pt>
                <c:pt idx="591">
                  <c:v>6</c:v>
                </c:pt>
                <c:pt idx="592">
                  <c:v>5</c:v>
                </c:pt>
                <c:pt idx="593">
                  <c:v>10</c:v>
                </c:pt>
                <c:pt idx="594">
                  <c:v>9</c:v>
                </c:pt>
                <c:pt idx="595">
                  <c:v>9</c:v>
                </c:pt>
                <c:pt idx="596">
                  <c:v>8</c:v>
                </c:pt>
                <c:pt idx="597">
                  <c:v>7</c:v>
                </c:pt>
                <c:pt idx="598">
                  <c:v>8</c:v>
                </c:pt>
                <c:pt idx="599">
                  <c:v>10</c:v>
                </c:pt>
                <c:pt idx="600">
                  <c:v>10</c:v>
                </c:pt>
                <c:pt idx="601">
                  <c:v>7</c:v>
                </c:pt>
                <c:pt idx="602">
                  <c:v>5</c:v>
                </c:pt>
                <c:pt idx="603">
                  <c:v>7</c:v>
                </c:pt>
                <c:pt idx="604">
                  <c:v>8</c:v>
                </c:pt>
                <c:pt idx="605">
                  <c:v>3</c:v>
                </c:pt>
                <c:pt idx="606">
                  <c:v>7</c:v>
                </c:pt>
                <c:pt idx="607">
                  <c:v>5</c:v>
                </c:pt>
                <c:pt idx="608">
                  <c:v>5</c:v>
                </c:pt>
                <c:pt idx="609">
                  <c:v>7</c:v>
                </c:pt>
                <c:pt idx="610">
                  <c:v>5</c:v>
                </c:pt>
                <c:pt idx="611">
                  <c:v>7</c:v>
                </c:pt>
                <c:pt idx="612">
                  <c:v>7</c:v>
                </c:pt>
                <c:pt idx="613">
                  <c:v>8</c:v>
                </c:pt>
                <c:pt idx="614">
                  <c:v>6</c:v>
                </c:pt>
                <c:pt idx="615">
                  <c:v>10</c:v>
                </c:pt>
                <c:pt idx="616">
                  <c:v>8</c:v>
                </c:pt>
                <c:pt idx="617">
                  <c:v>6</c:v>
                </c:pt>
                <c:pt idx="618">
                  <c:v>6</c:v>
                </c:pt>
                <c:pt idx="619">
                  <c:v>8</c:v>
                </c:pt>
                <c:pt idx="620">
                  <c:v>6</c:v>
                </c:pt>
                <c:pt idx="621">
                  <c:v>7</c:v>
                </c:pt>
                <c:pt idx="622">
                  <c:v>2</c:v>
                </c:pt>
                <c:pt idx="623">
                  <c:v>7</c:v>
                </c:pt>
                <c:pt idx="624">
                  <c:v>9</c:v>
                </c:pt>
                <c:pt idx="625">
                  <c:v>2</c:v>
                </c:pt>
                <c:pt idx="626">
                  <c:v>8</c:v>
                </c:pt>
                <c:pt idx="627">
                  <c:v>7</c:v>
                </c:pt>
                <c:pt idx="628">
                  <c:v>7</c:v>
                </c:pt>
                <c:pt idx="629">
                  <c:v>6</c:v>
                </c:pt>
                <c:pt idx="630">
                  <c:v>4</c:v>
                </c:pt>
                <c:pt idx="631">
                  <c:v>7</c:v>
                </c:pt>
                <c:pt idx="632">
                  <c:v>8</c:v>
                </c:pt>
                <c:pt idx="633">
                  <c:v>8</c:v>
                </c:pt>
                <c:pt idx="634">
                  <c:v>5</c:v>
                </c:pt>
                <c:pt idx="635">
                  <c:v>7</c:v>
                </c:pt>
                <c:pt idx="636">
                  <c:v>10</c:v>
                </c:pt>
                <c:pt idx="637">
                  <c:v>6</c:v>
                </c:pt>
                <c:pt idx="638">
                  <c:v>7</c:v>
                </c:pt>
                <c:pt idx="639">
                  <c:v>7</c:v>
                </c:pt>
                <c:pt idx="640">
                  <c:v>8</c:v>
                </c:pt>
                <c:pt idx="641">
                  <c:v>7</c:v>
                </c:pt>
                <c:pt idx="642">
                  <c:v>8</c:v>
                </c:pt>
                <c:pt idx="643">
                  <c:v>7</c:v>
                </c:pt>
                <c:pt idx="644">
                  <c:v>6</c:v>
                </c:pt>
                <c:pt idx="645">
                  <c:v>9</c:v>
                </c:pt>
                <c:pt idx="646">
                  <c:v>9</c:v>
                </c:pt>
                <c:pt idx="647">
                  <c:v>8</c:v>
                </c:pt>
                <c:pt idx="648">
                  <c:v>7</c:v>
                </c:pt>
                <c:pt idx="649">
                  <c:v>7</c:v>
                </c:pt>
                <c:pt idx="650">
                  <c:v>8</c:v>
                </c:pt>
                <c:pt idx="651">
                  <c:v>8</c:v>
                </c:pt>
                <c:pt idx="652">
                  <c:v>7</c:v>
                </c:pt>
                <c:pt idx="653">
                  <c:v>7</c:v>
                </c:pt>
                <c:pt idx="654">
                  <c:v>6</c:v>
                </c:pt>
                <c:pt idx="655">
                  <c:v>7</c:v>
                </c:pt>
                <c:pt idx="656">
                  <c:v>2</c:v>
                </c:pt>
                <c:pt idx="657">
                  <c:v>7</c:v>
                </c:pt>
                <c:pt idx="658">
                  <c:v>8</c:v>
                </c:pt>
                <c:pt idx="659">
                  <c:v>7</c:v>
                </c:pt>
                <c:pt idx="660">
                  <c:v>7</c:v>
                </c:pt>
                <c:pt idx="661">
                  <c:v>7</c:v>
                </c:pt>
                <c:pt idx="662">
                  <c:v>0</c:v>
                </c:pt>
                <c:pt idx="663">
                  <c:v>1</c:v>
                </c:pt>
                <c:pt idx="664">
                  <c:v>7</c:v>
                </c:pt>
                <c:pt idx="665">
                  <c:v>8</c:v>
                </c:pt>
                <c:pt idx="666">
                  <c:v>7</c:v>
                </c:pt>
                <c:pt idx="667">
                  <c:v>7</c:v>
                </c:pt>
                <c:pt idx="668">
                  <c:v>8</c:v>
                </c:pt>
                <c:pt idx="669">
                  <c:v>8</c:v>
                </c:pt>
                <c:pt idx="670">
                  <c:v>7</c:v>
                </c:pt>
                <c:pt idx="671">
                  <c:v>6</c:v>
                </c:pt>
                <c:pt idx="672">
                  <c:v>5</c:v>
                </c:pt>
                <c:pt idx="673">
                  <c:v>8</c:v>
                </c:pt>
                <c:pt idx="674">
                  <c:v>8</c:v>
                </c:pt>
                <c:pt idx="675">
                  <c:v>8</c:v>
                </c:pt>
                <c:pt idx="676">
                  <c:v>7</c:v>
                </c:pt>
                <c:pt idx="677">
                  <c:v>5</c:v>
                </c:pt>
                <c:pt idx="678">
                  <c:v>6</c:v>
                </c:pt>
                <c:pt idx="679">
                  <c:v>3</c:v>
                </c:pt>
                <c:pt idx="680">
                  <c:v>8</c:v>
                </c:pt>
                <c:pt idx="681">
                  <c:v>7</c:v>
                </c:pt>
                <c:pt idx="682">
                  <c:v>8</c:v>
                </c:pt>
                <c:pt idx="683">
                  <c:v>8</c:v>
                </c:pt>
                <c:pt idx="684">
                  <c:v>9</c:v>
                </c:pt>
                <c:pt idx="685">
                  <c:v>4</c:v>
                </c:pt>
                <c:pt idx="686">
                  <c:v>7</c:v>
                </c:pt>
                <c:pt idx="687">
                  <c:v>4</c:v>
                </c:pt>
                <c:pt idx="688">
                  <c:v>6</c:v>
                </c:pt>
                <c:pt idx="689">
                  <c:v>6</c:v>
                </c:pt>
                <c:pt idx="690">
                  <c:v>6</c:v>
                </c:pt>
                <c:pt idx="691">
                  <c:v>7</c:v>
                </c:pt>
                <c:pt idx="692">
                  <c:v>7</c:v>
                </c:pt>
                <c:pt idx="693">
                  <c:v>4</c:v>
                </c:pt>
                <c:pt idx="694">
                  <c:v>5</c:v>
                </c:pt>
                <c:pt idx="695">
                  <c:v>8</c:v>
                </c:pt>
                <c:pt idx="696">
                  <c:v>8</c:v>
                </c:pt>
                <c:pt idx="697">
                  <c:v>6</c:v>
                </c:pt>
                <c:pt idx="698">
                  <c:v>8</c:v>
                </c:pt>
                <c:pt idx="699">
                  <c:v>8</c:v>
                </c:pt>
                <c:pt idx="700">
                  <c:v>7</c:v>
                </c:pt>
                <c:pt idx="701">
                  <c:v>7</c:v>
                </c:pt>
                <c:pt idx="702">
                  <c:v>6</c:v>
                </c:pt>
                <c:pt idx="703">
                  <c:v>9</c:v>
                </c:pt>
                <c:pt idx="704">
                  <c:v>8</c:v>
                </c:pt>
                <c:pt idx="705">
                  <c:v>4</c:v>
                </c:pt>
                <c:pt idx="706">
                  <c:v>8</c:v>
                </c:pt>
                <c:pt idx="707">
                  <c:v>7</c:v>
                </c:pt>
                <c:pt idx="708">
                  <c:v>7</c:v>
                </c:pt>
                <c:pt idx="709">
                  <c:v>7</c:v>
                </c:pt>
                <c:pt idx="710">
                  <c:v>7</c:v>
                </c:pt>
                <c:pt idx="711">
                  <c:v>9</c:v>
                </c:pt>
                <c:pt idx="712">
                  <c:v>4</c:v>
                </c:pt>
                <c:pt idx="713">
                  <c:v>5</c:v>
                </c:pt>
                <c:pt idx="714">
                  <c:v>4</c:v>
                </c:pt>
                <c:pt idx="715">
                  <c:v>8</c:v>
                </c:pt>
                <c:pt idx="716">
                  <c:v>5</c:v>
                </c:pt>
                <c:pt idx="717">
                  <c:v>9</c:v>
                </c:pt>
                <c:pt idx="718">
                  <c:v>7</c:v>
                </c:pt>
                <c:pt idx="719">
                  <c:v>7</c:v>
                </c:pt>
                <c:pt idx="720">
                  <c:v>2</c:v>
                </c:pt>
                <c:pt idx="721">
                  <c:v>6</c:v>
                </c:pt>
                <c:pt idx="722">
                  <c:v>6</c:v>
                </c:pt>
                <c:pt idx="723">
                  <c:v>7</c:v>
                </c:pt>
                <c:pt idx="724">
                  <c:v>6</c:v>
                </c:pt>
                <c:pt idx="725">
                  <c:v>6</c:v>
                </c:pt>
                <c:pt idx="726">
                  <c:v>7</c:v>
                </c:pt>
                <c:pt idx="727">
                  <c:v>7</c:v>
                </c:pt>
                <c:pt idx="728">
                  <c:v>3</c:v>
                </c:pt>
                <c:pt idx="729">
                  <c:v>7</c:v>
                </c:pt>
                <c:pt idx="730">
                  <c:v>9</c:v>
                </c:pt>
                <c:pt idx="731">
                  <c:v>6</c:v>
                </c:pt>
                <c:pt idx="732">
                  <c:v>6</c:v>
                </c:pt>
                <c:pt idx="733">
                  <c:v>7</c:v>
                </c:pt>
                <c:pt idx="734">
                  <c:v>7</c:v>
                </c:pt>
                <c:pt idx="735">
                  <c:v>7</c:v>
                </c:pt>
                <c:pt idx="736">
                  <c:v>5</c:v>
                </c:pt>
                <c:pt idx="737">
                  <c:v>5</c:v>
                </c:pt>
                <c:pt idx="738">
                  <c:v>1</c:v>
                </c:pt>
                <c:pt idx="739">
                  <c:v>10</c:v>
                </c:pt>
                <c:pt idx="740">
                  <c:v>5</c:v>
                </c:pt>
                <c:pt idx="741">
                  <c:v>1</c:v>
                </c:pt>
                <c:pt idx="742">
                  <c:v>8</c:v>
                </c:pt>
                <c:pt idx="743">
                  <c:v>7</c:v>
                </c:pt>
                <c:pt idx="744">
                  <c:v>7</c:v>
                </c:pt>
                <c:pt idx="745">
                  <c:v>6</c:v>
                </c:pt>
                <c:pt idx="746">
                  <c:v>3</c:v>
                </c:pt>
                <c:pt idx="747">
                  <c:v>2</c:v>
                </c:pt>
                <c:pt idx="748">
                  <c:v>5</c:v>
                </c:pt>
                <c:pt idx="749">
                  <c:v>8</c:v>
                </c:pt>
                <c:pt idx="750">
                  <c:v>8</c:v>
                </c:pt>
                <c:pt idx="751">
                  <c:v>6</c:v>
                </c:pt>
                <c:pt idx="752">
                  <c:v>4</c:v>
                </c:pt>
                <c:pt idx="753">
                  <c:v>5</c:v>
                </c:pt>
                <c:pt idx="754">
                  <c:v>7</c:v>
                </c:pt>
                <c:pt idx="755">
                  <c:v>3</c:v>
                </c:pt>
                <c:pt idx="756">
                  <c:v>6</c:v>
                </c:pt>
                <c:pt idx="757">
                  <c:v>9</c:v>
                </c:pt>
                <c:pt idx="758">
                  <c:v>9</c:v>
                </c:pt>
                <c:pt idx="759">
                  <c:v>7</c:v>
                </c:pt>
                <c:pt idx="760">
                  <c:v>8</c:v>
                </c:pt>
                <c:pt idx="761">
                  <c:v>7</c:v>
                </c:pt>
                <c:pt idx="762">
                  <c:v>7</c:v>
                </c:pt>
                <c:pt idx="763">
                  <c:v>8</c:v>
                </c:pt>
                <c:pt idx="764">
                  <c:v>7</c:v>
                </c:pt>
                <c:pt idx="765">
                  <c:v>8</c:v>
                </c:pt>
                <c:pt idx="766">
                  <c:v>8</c:v>
                </c:pt>
                <c:pt idx="767">
                  <c:v>8</c:v>
                </c:pt>
                <c:pt idx="768">
                  <c:v>8</c:v>
                </c:pt>
                <c:pt idx="769">
                  <c:v>7</c:v>
                </c:pt>
                <c:pt idx="770">
                  <c:v>7</c:v>
                </c:pt>
                <c:pt idx="771">
                  <c:v>10</c:v>
                </c:pt>
                <c:pt idx="772">
                  <c:v>8</c:v>
                </c:pt>
                <c:pt idx="773">
                  <c:v>8</c:v>
                </c:pt>
                <c:pt idx="774">
                  <c:v>3</c:v>
                </c:pt>
                <c:pt idx="775">
                  <c:v>7</c:v>
                </c:pt>
                <c:pt idx="776">
                  <c:v>2</c:v>
                </c:pt>
                <c:pt idx="777">
                  <c:v>8</c:v>
                </c:pt>
                <c:pt idx="778">
                  <c:v>6</c:v>
                </c:pt>
                <c:pt idx="779">
                  <c:v>7</c:v>
                </c:pt>
                <c:pt idx="780">
                  <c:v>6</c:v>
                </c:pt>
                <c:pt idx="781">
                  <c:v>8</c:v>
                </c:pt>
                <c:pt idx="782">
                  <c:v>8</c:v>
                </c:pt>
                <c:pt idx="783">
                  <c:v>7</c:v>
                </c:pt>
                <c:pt idx="784">
                  <c:v>10</c:v>
                </c:pt>
                <c:pt idx="785">
                  <c:v>7</c:v>
                </c:pt>
                <c:pt idx="786">
                  <c:v>7</c:v>
                </c:pt>
                <c:pt idx="787">
                  <c:v>6</c:v>
                </c:pt>
                <c:pt idx="788">
                  <c:v>8</c:v>
                </c:pt>
                <c:pt idx="789">
                  <c:v>6</c:v>
                </c:pt>
                <c:pt idx="790">
                  <c:v>8</c:v>
                </c:pt>
                <c:pt idx="791">
                  <c:v>7</c:v>
                </c:pt>
                <c:pt idx="792">
                  <c:v>6</c:v>
                </c:pt>
                <c:pt idx="793">
                  <c:v>7</c:v>
                </c:pt>
                <c:pt idx="794">
                  <c:v>6</c:v>
                </c:pt>
                <c:pt idx="795">
                  <c:v>5</c:v>
                </c:pt>
                <c:pt idx="796">
                  <c:v>4</c:v>
                </c:pt>
                <c:pt idx="797">
                  <c:v>8</c:v>
                </c:pt>
                <c:pt idx="798">
                  <c:v>7</c:v>
                </c:pt>
                <c:pt idx="799">
                  <c:v>8</c:v>
                </c:pt>
                <c:pt idx="800">
                  <c:v>8</c:v>
                </c:pt>
                <c:pt idx="801">
                  <c:v>8</c:v>
                </c:pt>
                <c:pt idx="802">
                  <c:v>8</c:v>
                </c:pt>
                <c:pt idx="803">
                  <c:v>9</c:v>
                </c:pt>
                <c:pt idx="804">
                  <c:v>9</c:v>
                </c:pt>
                <c:pt idx="805">
                  <c:v>8</c:v>
                </c:pt>
                <c:pt idx="806">
                  <c:v>7</c:v>
                </c:pt>
                <c:pt idx="807">
                  <c:v>7</c:v>
                </c:pt>
                <c:pt idx="808">
                  <c:v>8</c:v>
                </c:pt>
                <c:pt idx="809">
                  <c:v>8</c:v>
                </c:pt>
                <c:pt idx="810">
                  <c:v>7</c:v>
                </c:pt>
                <c:pt idx="811">
                  <c:v>4</c:v>
                </c:pt>
                <c:pt idx="812">
                  <c:v>5</c:v>
                </c:pt>
                <c:pt idx="813">
                  <c:v>9</c:v>
                </c:pt>
                <c:pt idx="814">
                  <c:v>9</c:v>
                </c:pt>
                <c:pt idx="815">
                  <c:v>5</c:v>
                </c:pt>
                <c:pt idx="816">
                  <c:v>3</c:v>
                </c:pt>
                <c:pt idx="817">
                  <c:v>6</c:v>
                </c:pt>
                <c:pt idx="818">
                  <c:v>6</c:v>
                </c:pt>
                <c:pt idx="819">
                  <c:v>7</c:v>
                </c:pt>
                <c:pt idx="820">
                  <c:v>8</c:v>
                </c:pt>
                <c:pt idx="821">
                  <c:v>7</c:v>
                </c:pt>
                <c:pt idx="822">
                  <c:v>8</c:v>
                </c:pt>
                <c:pt idx="823">
                  <c:v>9</c:v>
                </c:pt>
                <c:pt idx="824">
                  <c:v>6</c:v>
                </c:pt>
                <c:pt idx="825">
                  <c:v>8</c:v>
                </c:pt>
                <c:pt idx="826">
                  <c:v>4</c:v>
                </c:pt>
                <c:pt idx="827">
                  <c:v>7</c:v>
                </c:pt>
                <c:pt idx="828">
                  <c:v>8</c:v>
                </c:pt>
                <c:pt idx="829">
                  <c:v>7</c:v>
                </c:pt>
                <c:pt idx="830">
                  <c:v>6</c:v>
                </c:pt>
                <c:pt idx="831">
                  <c:v>7</c:v>
                </c:pt>
                <c:pt idx="832">
                  <c:v>8</c:v>
                </c:pt>
                <c:pt idx="833">
                  <c:v>8</c:v>
                </c:pt>
                <c:pt idx="834">
                  <c:v>7</c:v>
                </c:pt>
                <c:pt idx="835">
                  <c:v>7</c:v>
                </c:pt>
                <c:pt idx="836">
                  <c:v>6</c:v>
                </c:pt>
                <c:pt idx="837">
                  <c:v>6</c:v>
                </c:pt>
                <c:pt idx="838">
                  <c:v>8</c:v>
                </c:pt>
                <c:pt idx="839">
                  <c:v>7</c:v>
                </c:pt>
                <c:pt idx="840">
                  <c:v>8</c:v>
                </c:pt>
                <c:pt idx="841">
                  <c:v>7</c:v>
                </c:pt>
                <c:pt idx="842">
                  <c:v>6</c:v>
                </c:pt>
                <c:pt idx="843">
                  <c:v>7</c:v>
                </c:pt>
                <c:pt idx="844">
                  <c:v>9</c:v>
                </c:pt>
                <c:pt idx="845">
                  <c:v>8</c:v>
                </c:pt>
                <c:pt idx="846">
                  <c:v>7</c:v>
                </c:pt>
                <c:pt idx="847">
                  <c:v>5</c:v>
                </c:pt>
                <c:pt idx="848">
                  <c:v>3</c:v>
                </c:pt>
                <c:pt idx="849">
                  <c:v>8</c:v>
                </c:pt>
                <c:pt idx="850">
                  <c:v>8</c:v>
                </c:pt>
                <c:pt idx="851">
                  <c:v>9</c:v>
                </c:pt>
                <c:pt idx="852">
                  <c:v>7</c:v>
                </c:pt>
                <c:pt idx="853">
                  <c:v>7</c:v>
                </c:pt>
                <c:pt idx="854">
                  <c:v>7</c:v>
                </c:pt>
                <c:pt idx="855">
                  <c:v>7</c:v>
                </c:pt>
                <c:pt idx="856">
                  <c:v>8</c:v>
                </c:pt>
                <c:pt idx="857">
                  <c:v>5</c:v>
                </c:pt>
                <c:pt idx="858">
                  <c:v>10</c:v>
                </c:pt>
                <c:pt idx="859">
                  <c:v>8</c:v>
                </c:pt>
                <c:pt idx="860">
                  <c:v>6</c:v>
                </c:pt>
                <c:pt idx="861">
                  <c:v>7</c:v>
                </c:pt>
                <c:pt idx="862">
                  <c:v>5</c:v>
                </c:pt>
                <c:pt idx="863">
                  <c:v>7</c:v>
                </c:pt>
                <c:pt idx="864">
                  <c:v>5</c:v>
                </c:pt>
                <c:pt idx="865">
                  <c:v>10</c:v>
                </c:pt>
                <c:pt idx="866">
                  <c:v>7</c:v>
                </c:pt>
                <c:pt idx="867">
                  <c:v>7</c:v>
                </c:pt>
                <c:pt idx="868">
                  <c:v>5</c:v>
                </c:pt>
                <c:pt idx="869">
                  <c:v>6</c:v>
                </c:pt>
                <c:pt idx="870">
                  <c:v>10</c:v>
                </c:pt>
                <c:pt idx="871">
                  <c:v>8</c:v>
                </c:pt>
                <c:pt idx="872">
                  <c:v>7</c:v>
                </c:pt>
                <c:pt idx="873">
                  <c:v>9</c:v>
                </c:pt>
                <c:pt idx="874">
                  <c:v>7</c:v>
                </c:pt>
                <c:pt idx="875">
                  <c:v>8</c:v>
                </c:pt>
                <c:pt idx="876">
                  <c:v>9</c:v>
                </c:pt>
                <c:pt idx="877">
                  <c:v>10</c:v>
                </c:pt>
                <c:pt idx="878">
                  <c:v>7</c:v>
                </c:pt>
                <c:pt idx="879">
                  <c:v>9</c:v>
                </c:pt>
                <c:pt idx="880">
                  <c:v>9</c:v>
                </c:pt>
                <c:pt idx="881">
                  <c:v>7</c:v>
                </c:pt>
                <c:pt idx="882">
                  <c:v>7</c:v>
                </c:pt>
                <c:pt idx="883">
                  <c:v>10</c:v>
                </c:pt>
                <c:pt idx="884">
                  <c:v>1</c:v>
                </c:pt>
                <c:pt idx="885">
                  <c:v>9</c:v>
                </c:pt>
                <c:pt idx="886">
                  <c:v>7</c:v>
                </c:pt>
                <c:pt idx="887">
                  <c:v>7</c:v>
                </c:pt>
                <c:pt idx="888">
                  <c:v>7</c:v>
                </c:pt>
                <c:pt idx="889">
                  <c:v>8</c:v>
                </c:pt>
                <c:pt idx="890">
                  <c:v>9</c:v>
                </c:pt>
                <c:pt idx="891">
                  <c:v>7</c:v>
                </c:pt>
                <c:pt idx="892">
                  <c:v>8</c:v>
                </c:pt>
                <c:pt idx="893">
                  <c:v>7</c:v>
                </c:pt>
                <c:pt idx="894">
                  <c:v>7</c:v>
                </c:pt>
                <c:pt idx="895">
                  <c:v>8</c:v>
                </c:pt>
                <c:pt idx="896">
                  <c:v>5</c:v>
                </c:pt>
                <c:pt idx="897">
                  <c:v>10</c:v>
                </c:pt>
                <c:pt idx="898">
                  <c:v>7</c:v>
                </c:pt>
                <c:pt idx="899">
                  <c:v>5</c:v>
                </c:pt>
                <c:pt idx="900">
                  <c:v>6</c:v>
                </c:pt>
                <c:pt idx="901">
                  <c:v>5</c:v>
                </c:pt>
                <c:pt idx="902">
                  <c:v>10</c:v>
                </c:pt>
                <c:pt idx="903">
                  <c:v>10</c:v>
                </c:pt>
                <c:pt idx="904">
                  <c:v>4</c:v>
                </c:pt>
                <c:pt idx="905">
                  <c:v>6</c:v>
                </c:pt>
                <c:pt idx="906">
                  <c:v>5</c:v>
                </c:pt>
                <c:pt idx="907">
                  <c:v>6</c:v>
                </c:pt>
                <c:pt idx="908">
                  <c:v>9</c:v>
                </c:pt>
                <c:pt idx="909">
                  <c:v>4</c:v>
                </c:pt>
                <c:pt idx="910">
                  <c:v>5</c:v>
                </c:pt>
                <c:pt idx="911">
                  <c:v>4</c:v>
                </c:pt>
                <c:pt idx="912">
                  <c:v>1</c:v>
                </c:pt>
                <c:pt idx="913">
                  <c:v>5</c:v>
                </c:pt>
                <c:pt idx="914">
                  <c:v>10</c:v>
                </c:pt>
                <c:pt idx="915">
                  <c:v>6</c:v>
                </c:pt>
                <c:pt idx="916">
                  <c:v>6</c:v>
                </c:pt>
                <c:pt idx="917">
                  <c:v>4</c:v>
                </c:pt>
                <c:pt idx="918">
                  <c:v>5</c:v>
                </c:pt>
                <c:pt idx="919">
                  <c:v>8</c:v>
                </c:pt>
                <c:pt idx="920">
                  <c:v>6</c:v>
                </c:pt>
                <c:pt idx="921">
                  <c:v>7</c:v>
                </c:pt>
                <c:pt idx="922">
                  <c:v>8</c:v>
                </c:pt>
                <c:pt idx="923">
                  <c:v>8</c:v>
                </c:pt>
                <c:pt idx="924">
                  <c:v>0</c:v>
                </c:pt>
                <c:pt idx="925">
                  <c:v>6</c:v>
                </c:pt>
                <c:pt idx="926">
                  <c:v>7</c:v>
                </c:pt>
                <c:pt idx="927">
                  <c:v>7</c:v>
                </c:pt>
                <c:pt idx="928">
                  <c:v>10</c:v>
                </c:pt>
                <c:pt idx="929">
                  <c:v>7</c:v>
                </c:pt>
                <c:pt idx="930">
                  <c:v>8</c:v>
                </c:pt>
                <c:pt idx="931">
                  <c:v>7</c:v>
                </c:pt>
                <c:pt idx="932">
                  <c:v>4</c:v>
                </c:pt>
                <c:pt idx="933">
                  <c:v>4</c:v>
                </c:pt>
                <c:pt idx="934">
                  <c:v>7</c:v>
                </c:pt>
                <c:pt idx="935">
                  <c:v>5</c:v>
                </c:pt>
                <c:pt idx="936">
                  <c:v>8</c:v>
                </c:pt>
                <c:pt idx="937">
                  <c:v>7</c:v>
                </c:pt>
                <c:pt idx="938">
                  <c:v>5</c:v>
                </c:pt>
                <c:pt idx="939">
                  <c:v>5</c:v>
                </c:pt>
                <c:pt idx="940">
                  <c:v>5</c:v>
                </c:pt>
                <c:pt idx="941">
                  <c:v>4</c:v>
                </c:pt>
                <c:pt idx="942">
                  <c:v>7</c:v>
                </c:pt>
                <c:pt idx="943">
                  <c:v>7</c:v>
                </c:pt>
                <c:pt idx="944">
                  <c:v>8</c:v>
                </c:pt>
                <c:pt idx="945">
                  <c:v>2</c:v>
                </c:pt>
                <c:pt idx="946">
                  <c:v>7</c:v>
                </c:pt>
                <c:pt idx="947">
                  <c:v>7</c:v>
                </c:pt>
                <c:pt idx="948">
                  <c:v>3</c:v>
                </c:pt>
                <c:pt idx="949">
                  <c:v>4</c:v>
                </c:pt>
                <c:pt idx="950">
                  <c:v>5</c:v>
                </c:pt>
                <c:pt idx="951">
                  <c:v>8</c:v>
                </c:pt>
                <c:pt idx="952">
                  <c:v>5</c:v>
                </c:pt>
                <c:pt idx="953">
                  <c:v>7</c:v>
                </c:pt>
                <c:pt idx="954">
                  <c:v>8</c:v>
                </c:pt>
                <c:pt idx="955">
                  <c:v>8</c:v>
                </c:pt>
                <c:pt idx="956">
                  <c:v>7</c:v>
                </c:pt>
                <c:pt idx="957">
                  <c:v>7</c:v>
                </c:pt>
                <c:pt idx="958">
                  <c:v>7</c:v>
                </c:pt>
                <c:pt idx="959">
                  <c:v>7</c:v>
                </c:pt>
                <c:pt idx="960">
                  <c:v>6</c:v>
                </c:pt>
                <c:pt idx="961">
                  <c:v>8</c:v>
                </c:pt>
                <c:pt idx="962">
                  <c:v>6</c:v>
                </c:pt>
                <c:pt idx="963">
                  <c:v>8</c:v>
                </c:pt>
                <c:pt idx="964">
                  <c:v>5</c:v>
                </c:pt>
                <c:pt idx="965">
                  <c:v>3</c:v>
                </c:pt>
                <c:pt idx="966">
                  <c:v>2</c:v>
                </c:pt>
                <c:pt idx="967">
                  <c:v>9</c:v>
                </c:pt>
                <c:pt idx="968">
                  <c:v>8</c:v>
                </c:pt>
                <c:pt idx="969">
                  <c:v>9</c:v>
                </c:pt>
                <c:pt idx="970">
                  <c:v>7</c:v>
                </c:pt>
                <c:pt idx="971">
                  <c:v>8</c:v>
                </c:pt>
                <c:pt idx="972">
                  <c:v>6</c:v>
                </c:pt>
                <c:pt idx="973">
                  <c:v>8</c:v>
                </c:pt>
                <c:pt idx="974">
                  <c:v>8</c:v>
                </c:pt>
                <c:pt idx="975">
                  <c:v>8</c:v>
                </c:pt>
                <c:pt idx="976">
                  <c:v>8</c:v>
                </c:pt>
                <c:pt idx="977">
                  <c:v>2</c:v>
                </c:pt>
                <c:pt idx="978">
                  <c:v>4</c:v>
                </c:pt>
                <c:pt idx="979">
                  <c:v>7</c:v>
                </c:pt>
                <c:pt idx="980">
                  <c:v>7</c:v>
                </c:pt>
                <c:pt idx="981">
                  <c:v>6</c:v>
                </c:pt>
                <c:pt idx="982">
                  <c:v>7</c:v>
                </c:pt>
                <c:pt idx="983">
                  <c:v>2</c:v>
                </c:pt>
                <c:pt idx="984">
                  <c:v>5</c:v>
                </c:pt>
                <c:pt idx="985">
                  <c:v>7</c:v>
                </c:pt>
                <c:pt idx="986">
                  <c:v>8</c:v>
                </c:pt>
                <c:pt idx="987">
                  <c:v>4</c:v>
                </c:pt>
                <c:pt idx="988">
                  <c:v>8</c:v>
                </c:pt>
                <c:pt idx="989">
                  <c:v>6</c:v>
                </c:pt>
                <c:pt idx="990">
                  <c:v>4</c:v>
                </c:pt>
                <c:pt idx="991">
                  <c:v>5</c:v>
                </c:pt>
                <c:pt idx="992">
                  <c:v>8</c:v>
                </c:pt>
                <c:pt idx="993">
                  <c:v>9</c:v>
                </c:pt>
                <c:pt idx="994">
                  <c:v>5</c:v>
                </c:pt>
                <c:pt idx="995">
                  <c:v>7</c:v>
                </c:pt>
                <c:pt idx="996">
                  <c:v>6</c:v>
                </c:pt>
                <c:pt idx="997">
                  <c:v>8</c:v>
                </c:pt>
                <c:pt idx="998">
                  <c:v>8</c:v>
                </c:pt>
                <c:pt idx="999">
                  <c:v>5</c:v>
                </c:pt>
                <c:pt idx="1000">
                  <c:v>6</c:v>
                </c:pt>
                <c:pt idx="1001">
                  <c:v>8</c:v>
                </c:pt>
                <c:pt idx="1002">
                  <c:v>7</c:v>
                </c:pt>
                <c:pt idx="1003">
                  <c:v>7</c:v>
                </c:pt>
                <c:pt idx="1004">
                  <c:v>9</c:v>
                </c:pt>
                <c:pt idx="1005">
                  <c:v>8</c:v>
                </c:pt>
                <c:pt idx="1006">
                  <c:v>5</c:v>
                </c:pt>
                <c:pt idx="1007">
                  <c:v>7</c:v>
                </c:pt>
                <c:pt idx="1008">
                  <c:v>5</c:v>
                </c:pt>
                <c:pt idx="1009">
                  <c:v>8</c:v>
                </c:pt>
                <c:pt idx="1010">
                  <c:v>8</c:v>
                </c:pt>
                <c:pt idx="1011">
                  <c:v>9</c:v>
                </c:pt>
                <c:pt idx="1012">
                  <c:v>8</c:v>
                </c:pt>
                <c:pt idx="1013">
                  <c:v>10</c:v>
                </c:pt>
                <c:pt idx="1014">
                  <c:v>8</c:v>
                </c:pt>
                <c:pt idx="1015">
                  <c:v>9</c:v>
                </c:pt>
                <c:pt idx="1016">
                  <c:v>8</c:v>
                </c:pt>
                <c:pt idx="1017">
                  <c:v>7</c:v>
                </c:pt>
                <c:pt idx="1018">
                  <c:v>7</c:v>
                </c:pt>
                <c:pt idx="1019">
                  <c:v>6</c:v>
                </c:pt>
                <c:pt idx="1020">
                  <c:v>7</c:v>
                </c:pt>
                <c:pt idx="1021">
                  <c:v>6</c:v>
                </c:pt>
                <c:pt idx="1022">
                  <c:v>7</c:v>
                </c:pt>
                <c:pt idx="1023">
                  <c:v>8</c:v>
                </c:pt>
                <c:pt idx="1024">
                  <c:v>5</c:v>
                </c:pt>
                <c:pt idx="1025">
                  <c:v>7</c:v>
                </c:pt>
                <c:pt idx="1026">
                  <c:v>7</c:v>
                </c:pt>
                <c:pt idx="1027">
                  <c:v>4</c:v>
                </c:pt>
                <c:pt idx="1028">
                  <c:v>5</c:v>
                </c:pt>
                <c:pt idx="1029">
                  <c:v>4</c:v>
                </c:pt>
                <c:pt idx="1030">
                  <c:v>5</c:v>
                </c:pt>
                <c:pt idx="1031">
                  <c:v>6</c:v>
                </c:pt>
                <c:pt idx="1032">
                  <c:v>3</c:v>
                </c:pt>
                <c:pt idx="1033">
                  <c:v>8</c:v>
                </c:pt>
                <c:pt idx="1034">
                  <c:v>7</c:v>
                </c:pt>
                <c:pt idx="1035">
                  <c:v>8</c:v>
                </c:pt>
                <c:pt idx="1036">
                  <c:v>8</c:v>
                </c:pt>
                <c:pt idx="1037">
                  <c:v>7</c:v>
                </c:pt>
                <c:pt idx="1038">
                  <c:v>8</c:v>
                </c:pt>
                <c:pt idx="1039">
                  <c:v>7</c:v>
                </c:pt>
                <c:pt idx="1040">
                  <c:v>4</c:v>
                </c:pt>
                <c:pt idx="1041">
                  <c:v>4</c:v>
                </c:pt>
                <c:pt idx="1042">
                  <c:v>6</c:v>
                </c:pt>
                <c:pt idx="1043">
                  <c:v>5</c:v>
                </c:pt>
                <c:pt idx="1044">
                  <c:v>1</c:v>
                </c:pt>
                <c:pt idx="1045">
                  <c:v>5</c:v>
                </c:pt>
                <c:pt idx="1046">
                  <c:v>6</c:v>
                </c:pt>
                <c:pt idx="1047">
                  <c:v>7</c:v>
                </c:pt>
                <c:pt idx="1048">
                  <c:v>4</c:v>
                </c:pt>
                <c:pt idx="1049">
                  <c:v>4</c:v>
                </c:pt>
                <c:pt idx="1050">
                  <c:v>5</c:v>
                </c:pt>
                <c:pt idx="1051">
                  <c:v>6</c:v>
                </c:pt>
                <c:pt idx="1052">
                  <c:v>5</c:v>
                </c:pt>
                <c:pt idx="1053">
                  <c:v>3</c:v>
                </c:pt>
                <c:pt idx="1054">
                  <c:v>6</c:v>
                </c:pt>
                <c:pt idx="1055">
                  <c:v>10</c:v>
                </c:pt>
                <c:pt idx="1056">
                  <c:v>8</c:v>
                </c:pt>
                <c:pt idx="1057">
                  <c:v>4</c:v>
                </c:pt>
                <c:pt idx="1058">
                  <c:v>7</c:v>
                </c:pt>
                <c:pt idx="1059">
                  <c:v>9</c:v>
                </c:pt>
                <c:pt idx="1060">
                  <c:v>5</c:v>
                </c:pt>
                <c:pt idx="1061">
                  <c:v>7</c:v>
                </c:pt>
                <c:pt idx="1062">
                  <c:v>7</c:v>
                </c:pt>
                <c:pt idx="1063">
                  <c:v>9</c:v>
                </c:pt>
                <c:pt idx="1064">
                  <c:v>5</c:v>
                </c:pt>
                <c:pt idx="1065">
                  <c:v>6</c:v>
                </c:pt>
                <c:pt idx="1066">
                  <c:v>9</c:v>
                </c:pt>
                <c:pt idx="1067">
                  <c:v>8</c:v>
                </c:pt>
                <c:pt idx="1068">
                  <c:v>10</c:v>
                </c:pt>
                <c:pt idx="1069">
                  <c:v>8</c:v>
                </c:pt>
                <c:pt idx="1070">
                  <c:v>4</c:v>
                </c:pt>
                <c:pt idx="1071">
                  <c:v>6</c:v>
                </c:pt>
                <c:pt idx="1072">
                  <c:v>9</c:v>
                </c:pt>
                <c:pt idx="1073">
                  <c:v>7</c:v>
                </c:pt>
                <c:pt idx="1074">
                  <c:v>8</c:v>
                </c:pt>
                <c:pt idx="1075">
                  <c:v>7</c:v>
                </c:pt>
                <c:pt idx="1076">
                  <c:v>10</c:v>
                </c:pt>
                <c:pt idx="1077">
                  <c:v>5</c:v>
                </c:pt>
                <c:pt idx="1078">
                  <c:v>7</c:v>
                </c:pt>
                <c:pt idx="1079">
                  <c:v>7</c:v>
                </c:pt>
                <c:pt idx="1080">
                  <c:v>8</c:v>
                </c:pt>
                <c:pt idx="1081">
                  <c:v>7</c:v>
                </c:pt>
                <c:pt idx="1082">
                  <c:v>3</c:v>
                </c:pt>
                <c:pt idx="1083">
                  <c:v>7</c:v>
                </c:pt>
                <c:pt idx="1084">
                  <c:v>9</c:v>
                </c:pt>
                <c:pt idx="1085">
                  <c:v>10</c:v>
                </c:pt>
                <c:pt idx="1086">
                  <c:v>10</c:v>
                </c:pt>
                <c:pt idx="1087">
                  <c:v>8</c:v>
                </c:pt>
                <c:pt idx="1088">
                  <c:v>10</c:v>
                </c:pt>
                <c:pt idx="1089">
                  <c:v>8</c:v>
                </c:pt>
                <c:pt idx="1090">
                  <c:v>8</c:v>
                </c:pt>
                <c:pt idx="1091">
                  <c:v>3</c:v>
                </c:pt>
                <c:pt idx="1092">
                  <c:v>7</c:v>
                </c:pt>
                <c:pt idx="1093">
                  <c:v>5</c:v>
                </c:pt>
                <c:pt idx="1094">
                  <c:v>8</c:v>
                </c:pt>
                <c:pt idx="1095">
                  <c:v>7</c:v>
                </c:pt>
                <c:pt idx="1096">
                  <c:v>6</c:v>
                </c:pt>
                <c:pt idx="1097">
                  <c:v>9</c:v>
                </c:pt>
                <c:pt idx="1098">
                  <c:v>7</c:v>
                </c:pt>
                <c:pt idx="1099">
                  <c:v>8</c:v>
                </c:pt>
                <c:pt idx="1100">
                  <c:v>7</c:v>
                </c:pt>
                <c:pt idx="1101">
                  <c:v>8</c:v>
                </c:pt>
                <c:pt idx="1102">
                  <c:v>9</c:v>
                </c:pt>
                <c:pt idx="1103">
                  <c:v>2</c:v>
                </c:pt>
                <c:pt idx="1104">
                  <c:v>7</c:v>
                </c:pt>
                <c:pt idx="1105">
                  <c:v>8</c:v>
                </c:pt>
                <c:pt idx="1106">
                  <c:v>5</c:v>
                </c:pt>
                <c:pt idx="1107">
                  <c:v>7</c:v>
                </c:pt>
                <c:pt idx="1108">
                  <c:v>8</c:v>
                </c:pt>
                <c:pt idx="1109">
                  <c:v>8</c:v>
                </c:pt>
                <c:pt idx="1110">
                  <c:v>8</c:v>
                </c:pt>
                <c:pt idx="1111">
                  <c:v>7</c:v>
                </c:pt>
                <c:pt idx="1112">
                  <c:v>8</c:v>
                </c:pt>
                <c:pt idx="1113">
                  <c:v>7</c:v>
                </c:pt>
                <c:pt idx="1114">
                  <c:v>8</c:v>
                </c:pt>
                <c:pt idx="1115">
                  <c:v>8</c:v>
                </c:pt>
                <c:pt idx="1116">
                  <c:v>6</c:v>
                </c:pt>
                <c:pt idx="1117">
                  <c:v>5</c:v>
                </c:pt>
                <c:pt idx="1118">
                  <c:v>7</c:v>
                </c:pt>
                <c:pt idx="1119">
                  <c:v>3</c:v>
                </c:pt>
                <c:pt idx="1120">
                  <c:v>5</c:v>
                </c:pt>
                <c:pt idx="1121">
                  <c:v>0</c:v>
                </c:pt>
                <c:pt idx="1122">
                  <c:v>4</c:v>
                </c:pt>
                <c:pt idx="1123">
                  <c:v>7</c:v>
                </c:pt>
                <c:pt idx="1124">
                  <c:v>4</c:v>
                </c:pt>
                <c:pt idx="1125">
                  <c:v>4</c:v>
                </c:pt>
                <c:pt idx="1126">
                  <c:v>6</c:v>
                </c:pt>
                <c:pt idx="1127">
                  <c:v>7</c:v>
                </c:pt>
                <c:pt idx="1128">
                  <c:v>9</c:v>
                </c:pt>
                <c:pt idx="1129">
                  <c:v>5</c:v>
                </c:pt>
                <c:pt idx="1130">
                  <c:v>4</c:v>
                </c:pt>
                <c:pt idx="1131">
                  <c:v>8</c:v>
                </c:pt>
                <c:pt idx="1132">
                  <c:v>7</c:v>
                </c:pt>
                <c:pt idx="1133">
                  <c:v>6</c:v>
                </c:pt>
                <c:pt idx="1134">
                  <c:v>6</c:v>
                </c:pt>
                <c:pt idx="1135">
                  <c:v>7</c:v>
                </c:pt>
                <c:pt idx="1136">
                  <c:v>9</c:v>
                </c:pt>
                <c:pt idx="1137">
                  <c:v>8</c:v>
                </c:pt>
                <c:pt idx="1138">
                  <c:v>10</c:v>
                </c:pt>
                <c:pt idx="1139">
                  <c:v>5</c:v>
                </c:pt>
                <c:pt idx="1140">
                  <c:v>7</c:v>
                </c:pt>
                <c:pt idx="1141">
                  <c:v>7</c:v>
                </c:pt>
                <c:pt idx="1142">
                  <c:v>7</c:v>
                </c:pt>
                <c:pt idx="1143">
                  <c:v>6</c:v>
                </c:pt>
                <c:pt idx="1144">
                  <c:v>7</c:v>
                </c:pt>
                <c:pt idx="1145">
                  <c:v>6</c:v>
                </c:pt>
                <c:pt idx="1146">
                  <c:v>8</c:v>
                </c:pt>
                <c:pt idx="1147">
                  <c:v>7</c:v>
                </c:pt>
                <c:pt idx="1148">
                  <c:v>10</c:v>
                </c:pt>
                <c:pt idx="1149">
                  <c:v>7</c:v>
                </c:pt>
                <c:pt idx="1150">
                  <c:v>7</c:v>
                </c:pt>
                <c:pt idx="1151">
                  <c:v>7</c:v>
                </c:pt>
                <c:pt idx="1152">
                  <c:v>5</c:v>
                </c:pt>
                <c:pt idx="1153">
                  <c:v>3</c:v>
                </c:pt>
                <c:pt idx="1154">
                  <c:v>6</c:v>
                </c:pt>
                <c:pt idx="1155">
                  <c:v>7</c:v>
                </c:pt>
                <c:pt idx="1156">
                  <c:v>7</c:v>
                </c:pt>
                <c:pt idx="1157">
                  <c:v>8</c:v>
                </c:pt>
                <c:pt idx="1158">
                  <c:v>7</c:v>
                </c:pt>
                <c:pt idx="1159">
                  <c:v>8</c:v>
                </c:pt>
                <c:pt idx="1160">
                  <c:v>8</c:v>
                </c:pt>
                <c:pt idx="1161">
                  <c:v>6</c:v>
                </c:pt>
                <c:pt idx="1162">
                  <c:v>6</c:v>
                </c:pt>
                <c:pt idx="1163">
                  <c:v>3</c:v>
                </c:pt>
                <c:pt idx="1164">
                  <c:v>9</c:v>
                </c:pt>
                <c:pt idx="1165">
                  <c:v>7</c:v>
                </c:pt>
                <c:pt idx="1166">
                  <c:v>8</c:v>
                </c:pt>
                <c:pt idx="1167">
                  <c:v>6</c:v>
                </c:pt>
                <c:pt idx="1168">
                  <c:v>7</c:v>
                </c:pt>
                <c:pt idx="1169">
                  <c:v>6</c:v>
                </c:pt>
                <c:pt idx="1170">
                  <c:v>5</c:v>
                </c:pt>
                <c:pt idx="1171">
                  <c:v>5</c:v>
                </c:pt>
                <c:pt idx="1172">
                  <c:v>7</c:v>
                </c:pt>
                <c:pt idx="1173">
                  <c:v>8</c:v>
                </c:pt>
                <c:pt idx="1174">
                  <c:v>8</c:v>
                </c:pt>
                <c:pt idx="1175">
                  <c:v>9</c:v>
                </c:pt>
                <c:pt idx="1176">
                  <c:v>5</c:v>
                </c:pt>
                <c:pt idx="1177">
                  <c:v>4</c:v>
                </c:pt>
                <c:pt idx="1178">
                  <c:v>9</c:v>
                </c:pt>
                <c:pt idx="1179">
                  <c:v>7</c:v>
                </c:pt>
                <c:pt idx="1180">
                  <c:v>8</c:v>
                </c:pt>
                <c:pt idx="1181">
                  <c:v>0</c:v>
                </c:pt>
                <c:pt idx="1182">
                  <c:v>7</c:v>
                </c:pt>
                <c:pt idx="1183">
                  <c:v>8</c:v>
                </c:pt>
                <c:pt idx="1184">
                  <c:v>8</c:v>
                </c:pt>
                <c:pt idx="1185">
                  <c:v>9</c:v>
                </c:pt>
                <c:pt idx="1186">
                  <c:v>7</c:v>
                </c:pt>
                <c:pt idx="1187">
                  <c:v>7</c:v>
                </c:pt>
                <c:pt idx="1188">
                  <c:v>5</c:v>
                </c:pt>
                <c:pt idx="1189">
                  <c:v>7</c:v>
                </c:pt>
                <c:pt idx="1190">
                  <c:v>6</c:v>
                </c:pt>
                <c:pt idx="1191">
                  <c:v>3</c:v>
                </c:pt>
                <c:pt idx="1192">
                  <c:v>5</c:v>
                </c:pt>
              </c:numCache>
            </c:numRef>
          </c:xVal>
          <c:yVal>
            <c:numRef>
              <c:f>'scores revered on 416&amp;22'!$AG$2:$AG$1194</c:f>
              <c:numCache>
                <c:formatCode>General</c:formatCode>
                <c:ptCount val="1193"/>
                <c:pt idx="0">
                  <c:v>54.16666666666665</c:v>
                </c:pt>
                <c:pt idx="1">
                  <c:v>67.857142857142847</c:v>
                </c:pt>
                <c:pt idx="2">
                  <c:v>39.880952380952387</c:v>
                </c:pt>
                <c:pt idx="3">
                  <c:v>74.404761904761912</c:v>
                </c:pt>
                <c:pt idx="4">
                  <c:v>80.357142857142847</c:v>
                </c:pt>
                <c:pt idx="5">
                  <c:v>39.285714285714285</c:v>
                </c:pt>
                <c:pt idx="6">
                  <c:v>64.88095238095238</c:v>
                </c:pt>
                <c:pt idx="7">
                  <c:v>82.738095238095212</c:v>
                </c:pt>
                <c:pt idx="8">
                  <c:v>65.476190476190482</c:v>
                </c:pt>
                <c:pt idx="9">
                  <c:v>85.714285714285722</c:v>
                </c:pt>
                <c:pt idx="10">
                  <c:v>87.5</c:v>
                </c:pt>
                <c:pt idx="11">
                  <c:v>68.452380952380935</c:v>
                </c:pt>
                <c:pt idx="12">
                  <c:v>76.785714285714292</c:v>
                </c:pt>
                <c:pt idx="13">
                  <c:v>59.523809523809526</c:v>
                </c:pt>
                <c:pt idx="14">
                  <c:v>72.023809523809518</c:v>
                </c:pt>
                <c:pt idx="15">
                  <c:v>75</c:v>
                </c:pt>
                <c:pt idx="16">
                  <c:v>74.404761904761912</c:v>
                </c:pt>
                <c:pt idx="17">
                  <c:v>77.976190476190482</c:v>
                </c:pt>
                <c:pt idx="18">
                  <c:v>74.404761904761912</c:v>
                </c:pt>
                <c:pt idx="19">
                  <c:v>78.571428571428555</c:v>
                </c:pt>
                <c:pt idx="20">
                  <c:v>76.190476190476161</c:v>
                </c:pt>
                <c:pt idx="21">
                  <c:v>44.047619047619044</c:v>
                </c:pt>
                <c:pt idx="22">
                  <c:v>69.047619047619079</c:v>
                </c:pt>
                <c:pt idx="23">
                  <c:v>87.5</c:v>
                </c:pt>
                <c:pt idx="24">
                  <c:v>73.214285714285722</c:v>
                </c:pt>
                <c:pt idx="25">
                  <c:v>44.047619047619044</c:v>
                </c:pt>
                <c:pt idx="26">
                  <c:v>52.976190476190474</c:v>
                </c:pt>
                <c:pt idx="27">
                  <c:v>73.214285714285722</c:v>
                </c:pt>
                <c:pt idx="28">
                  <c:v>73.214285714285722</c:v>
                </c:pt>
                <c:pt idx="29">
                  <c:v>73.214285714285722</c:v>
                </c:pt>
                <c:pt idx="30">
                  <c:v>63.095238095238102</c:v>
                </c:pt>
                <c:pt idx="31">
                  <c:v>78.571428571428555</c:v>
                </c:pt>
                <c:pt idx="32">
                  <c:v>64.285714285714292</c:v>
                </c:pt>
                <c:pt idx="33">
                  <c:v>50.595238095238102</c:v>
                </c:pt>
                <c:pt idx="34">
                  <c:v>61.904761904761905</c:v>
                </c:pt>
                <c:pt idx="35">
                  <c:v>85.714285714285722</c:v>
                </c:pt>
                <c:pt idx="36">
                  <c:v>47.023809523809526</c:v>
                </c:pt>
                <c:pt idx="37">
                  <c:v>79.166666666666657</c:v>
                </c:pt>
                <c:pt idx="38">
                  <c:v>88.095238095238102</c:v>
                </c:pt>
                <c:pt idx="39">
                  <c:v>86.30952380952381</c:v>
                </c:pt>
                <c:pt idx="40">
                  <c:v>80.357142857142847</c:v>
                </c:pt>
                <c:pt idx="41">
                  <c:v>84.523809523809518</c:v>
                </c:pt>
                <c:pt idx="42">
                  <c:v>76.190476190476161</c:v>
                </c:pt>
                <c:pt idx="43">
                  <c:v>76.190476190476161</c:v>
                </c:pt>
                <c:pt idx="44">
                  <c:v>73.214285714285722</c:v>
                </c:pt>
                <c:pt idx="45">
                  <c:v>73.214285714285722</c:v>
                </c:pt>
                <c:pt idx="46">
                  <c:v>88.690476190476161</c:v>
                </c:pt>
                <c:pt idx="47">
                  <c:v>78.571428571428555</c:v>
                </c:pt>
                <c:pt idx="48">
                  <c:v>75</c:v>
                </c:pt>
                <c:pt idx="49">
                  <c:v>78.571428571428555</c:v>
                </c:pt>
                <c:pt idx="50">
                  <c:v>83.333333333333329</c:v>
                </c:pt>
                <c:pt idx="51">
                  <c:v>65.476190476190482</c:v>
                </c:pt>
                <c:pt idx="52">
                  <c:v>94.642857142857125</c:v>
                </c:pt>
                <c:pt idx="53">
                  <c:v>74.404761904761912</c:v>
                </c:pt>
                <c:pt idx="54">
                  <c:v>70.238095238095212</c:v>
                </c:pt>
                <c:pt idx="55">
                  <c:v>70.833333333333329</c:v>
                </c:pt>
                <c:pt idx="56">
                  <c:v>63.095238095238102</c:v>
                </c:pt>
                <c:pt idx="57">
                  <c:v>79.166666666666657</c:v>
                </c:pt>
                <c:pt idx="58">
                  <c:v>68.452380952380935</c:v>
                </c:pt>
                <c:pt idx="59">
                  <c:v>73.80952380952381</c:v>
                </c:pt>
                <c:pt idx="60">
                  <c:v>80.357142857142847</c:v>
                </c:pt>
                <c:pt idx="61">
                  <c:v>83.333333333333329</c:v>
                </c:pt>
                <c:pt idx="62">
                  <c:v>85.714285714285722</c:v>
                </c:pt>
                <c:pt idx="63">
                  <c:v>73.214285714285722</c:v>
                </c:pt>
                <c:pt idx="64">
                  <c:v>76.190476190476161</c:v>
                </c:pt>
                <c:pt idx="65">
                  <c:v>84.523809523809518</c:v>
                </c:pt>
                <c:pt idx="66">
                  <c:v>73.214285714285722</c:v>
                </c:pt>
                <c:pt idx="67">
                  <c:v>73.214285714285722</c:v>
                </c:pt>
                <c:pt idx="68">
                  <c:v>79.761904761904788</c:v>
                </c:pt>
                <c:pt idx="69">
                  <c:v>77.38095238095238</c:v>
                </c:pt>
                <c:pt idx="70">
                  <c:v>83.333333333333329</c:v>
                </c:pt>
                <c:pt idx="71">
                  <c:v>86.30952380952381</c:v>
                </c:pt>
                <c:pt idx="72">
                  <c:v>72.023809523809518</c:v>
                </c:pt>
                <c:pt idx="73">
                  <c:v>57.142857142857139</c:v>
                </c:pt>
                <c:pt idx="74">
                  <c:v>63.095238095238102</c:v>
                </c:pt>
                <c:pt idx="75">
                  <c:v>52.976190476190474</c:v>
                </c:pt>
                <c:pt idx="76">
                  <c:v>62.5</c:v>
                </c:pt>
                <c:pt idx="77">
                  <c:v>33.928571428571438</c:v>
                </c:pt>
                <c:pt idx="78">
                  <c:v>56.547619047619044</c:v>
                </c:pt>
                <c:pt idx="79">
                  <c:v>35.119047619047592</c:v>
                </c:pt>
                <c:pt idx="80">
                  <c:v>50</c:v>
                </c:pt>
                <c:pt idx="81">
                  <c:v>38.690476190476197</c:v>
                </c:pt>
                <c:pt idx="82">
                  <c:v>90.476190476190482</c:v>
                </c:pt>
                <c:pt idx="83">
                  <c:v>22.023809523809526</c:v>
                </c:pt>
                <c:pt idx="84">
                  <c:v>60.714285714285708</c:v>
                </c:pt>
                <c:pt idx="85">
                  <c:v>54.16666666666665</c:v>
                </c:pt>
                <c:pt idx="86">
                  <c:v>84.523809523809518</c:v>
                </c:pt>
                <c:pt idx="87">
                  <c:v>78.571428571428555</c:v>
                </c:pt>
                <c:pt idx="88">
                  <c:v>71.428571428571416</c:v>
                </c:pt>
                <c:pt idx="89">
                  <c:v>79.761904761904788</c:v>
                </c:pt>
                <c:pt idx="90">
                  <c:v>49.404761904761905</c:v>
                </c:pt>
                <c:pt idx="91">
                  <c:v>72.023809523809518</c:v>
                </c:pt>
                <c:pt idx="92">
                  <c:v>55.952380952380956</c:v>
                </c:pt>
                <c:pt idx="93">
                  <c:v>70.833333333333329</c:v>
                </c:pt>
                <c:pt idx="94">
                  <c:v>64.285714285714292</c:v>
                </c:pt>
                <c:pt idx="95">
                  <c:v>79.166666666666657</c:v>
                </c:pt>
                <c:pt idx="96">
                  <c:v>77.38095238095238</c:v>
                </c:pt>
                <c:pt idx="97">
                  <c:v>85.11904761904762</c:v>
                </c:pt>
                <c:pt idx="98">
                  <c:v>56.547619047619044</c:v>
                </c:pt>
                <c:pt idx="99">
                  <c:v>69.642857142857125</c:v>
                </c:pt>
                <c:pt idx="100">
                  <c:v>75.595238095238102</c:v>
                </c:pt>
                <c:pt idx="101">
                  <c:v>68.452380952380935</c:v>
                </c:pt>
                <c:pt idx="102">
                  <c:v>86.30952380952381</c:v>
                </c:pt>
                <c:pt idx="103">
                  <c:v>85.714285714285722</c:v>
                </c:pt>
                <c:pt idx="104">
                  <c:v>63.690476190476197</c:v>
                </c:pt>
                <c:pt idx="105">
                  <c:v>79.166666666666657</c:v>
                </c:pt>
                <c:pt idx="106">
                  <c:v>68.452380952380935</c:v>
                </c:pt>
                <c:pt idx="107">
                  <c:v>73.80952380952381</c:v>
                </c:pt>
                <c:pt idx="108">
                  <c:v>86.30952380952381</c:v>
                </c:pt>
                <c:pt idx="109">
                  <c:v>71.428571428571416</c:v>
                </c:pt>
                <c:pt idx="110">
                  <c:v>84.523809523809518</c:v>
                </c:pt>
                <c:pt idx="111">
                  <c:v>89.285714285714292</c:v>
                </c:pt>
                <c:pt idx="112">
                  <c:v>78.571428571428555</c:v>
                </c:pt>
                <c:pt idx="113">
                  <c:v>59.523809523809526</c:v>
                </c:pt>
                <c:pt idx="114">
                  <c:v>48.80952380952381</c:v>
                </c:pt>
                <c:pt idx="115">
                  <c:v>69.642857142857125</c:v>
                </c:pt>
                <c:pt idx="116">
                  <c:v>52.380952380952387</c:v>
                </c:pt>
                <c:pt idx="117">
                  <c:v>48.214285714285715</c:v>
                </c:pt>
                <c:pt idx="118">
                  <c:v>29.761904761904766</c:v>
                </c:pt>
                <c:pt idx="119">
                  <c:v>80.952380952380935</c:v>
                </c:pt>
                <c:pt idx="120">
                  <c:v>87.5</c:v>
                </c:pt>
                <c:pt idx="121">
                  <c:v>57.142857142857139</c:v>
                </c:pt>
                <c:pt idx="122">
                  <c:v>73.80952380952381</c:v>
                </c:pt>
                <c:pt idx="123">
                  <c:v>58.928571428571438</c:v>
                </c:pt>
                <c:pt idx="124">
                  <c:v>64.88095238095238</c:v>
                </c:pt>
                <c:pt idx="125">
                  <c:v>80.357142857142847</c:v>
                </c:pt>
                <c:pt idx="126">
                  <c:v>75.595238095238102</c:v>
                </c:pt>
                <c:pt idx="127">
                  <c:v>70.833333333333329</c:v>
                </c:pt>
                <c:pt idx="128">
                  <c:v>63.690476190476197</c:v>
                </c:pt>
                <c:pt idx="129">
                  <c:v>44.642857142857153</c:v>
                </c:pt>
                <c:pt idx="130">
                  <c:v>66.666666666666657</c:v>
                </c:pt>
                <c:pt idx="131">
                  <c:v>98.80952380952381</c:v>
                </c:pt>
                <c:pt idx="132">
                  <c:v>80.357142857142847</c:v>
                </c:pt>
                <c:pt idx="133">
                  <c:v>87.5</c:v>
                </c:pt>
                <c:pt idx="134">
                  <c:v>76.190476190476161</c:v>
                </c:pt>
                <c:pt idx="135">
                  <c:v>58.928571428571438</c:v>
                </c:pt>
                <c:pt idx="136">
                  <c:v>73.214285714285722</c:v>
                </c:pt>
                <c:pt idx="137">
                  <c:v>58.928571428571438</c:v>
                </c:pt>
                <c:pt idx="138">
                  <c:v>53.571428571428555</c:v>
                </c:pt>
                <c:pt idx="139">
                  <c:v>72.61904761904762</c:v>
                </c:pt>
                <c:pt idx="140">
                  <c:v>80.952380952380935</c:v>
                </c:pt>
                <c:pt idx="141">
                  <c:v>82.738095238095212</c:v>
                </c:pt>
                <c:pt idx="142">
                  <c:v>58.333333333333336</c:v>
                </c:pt>
                <c:pt idx="143">
                  <c:v>75.595238095238102</c:v>
                </c:pt>
                <c:pt idx="144">
                  <c:v>55.952380952380956</c:v>
                </c:pt>
                <c:pt idx="145">
                  <c:v>77.976190476190482</c:v>
                </c:pt>
                <c:pt idx="146">
                  <c:v>79.166666666666657</c:v>
                </c:pt>
                <c:pt idx="147">
                  <c:v>73.214285714285722</c:v>
                </c:pt>
                <c:pt idx="148">
                  <c:v>67.857142857142847</c:v>
                </c:pt>
                <c:pt idx="149">
                  <c:v>82.738095238095212</c:v>
                </c:pt>
                <c:pt idx="150">
                  <c:v>90.476190476190482</c:v>
                </c:pt>
                <c:pt idx="151">
                  <c:v>88.690476190476161</c:v>
                </c:pt>
                <c:pt idx="152">
                  <c:v>82.738095238095212</c:v>
                </c:pt>
                <c:pt idx="153">
                  <c:v>77.976190476190482</c:v>
                </c:pt>
                <c:pt idx="154">
                  <c:v>77.976190476190482</c:v>
                </c:pt>
                <c:pt idx="155">
                  <c:v>69.642857142857125</c:v>
                </c:pt>
                <c:pt idx="156">
                  <c:v>60.119047619047592</c:v>
                </c:pt>
                <c:pt idx="157">
                  <c:v>69.047619047619079</c:v>
                </c:pt>
                <c:pt idx="158">
                  <c:v>75</c:v>
                </c:pt>
                <c:pt idx="159">
                  <c:v>72.61904761904762</c:v>
                </c:pt>
                <c:pt idx="160">
                  <c:v>79.166666666666657</c:v>
                </c:pt>
                <c:pt idx="161">
                  <c:v>82.738095238095212</c:v>
                </c:pt>
                <c:pt idx="162">
                  <c:v>88.095238095238102</c:v>
                </c:pt>
                <c:pt idx="163">
                  <c:v>69.047619047619079</c:v>
                </c:pt>
                <c:pt idx="164">
                  <c:v>85.11904761904762</c:v>
                </c:pt>
                <c:pt idx="165">
                  <c:v>79.761904761904788</c:v>
                </c:pt>
                <c:pt idx="166">
                  <c:v>81.547619047619079</c:v>
                </c:pt>
                <c:pt idx="167">
                  <c:v>69.047619047619079</c:v>
                </c:pt>
                <c:pt idx="168">
                  <c:v>46.428571428571438</c:v>
                </c:pt>
                <c:pt idx="169">
                  <c:v>75.595238095238102</c:v>
                </c:pt>
                <c:pt idx="170">
                  <c:v>76.785714285714292</c:v>
                </c:pt>
                <c:pt idx="171">
                  <c:v>52.380952380952387</c:v>
                </c:pt>
                <c:pt idx="172">
                  <c:v>50.595238095238102</c:v>
                </c:pt>
                <c:pt idx="173">
                  <c:v>50</c:v>
                </c:pt>
                <c:pt idx="174">
                  <c:v>41.071428571428555</c:v>
                </c:pt>
                <c:pt idx="175">
                  <c:v>60.714285714285708</c:v>
                </c:pt>
                <c:pt idx="176">
                  <c:v>75</c:v>
                </c:pt>
                <c:pt idx="177">
                  <c:v>85.11904761904762</c:v>
                </c:pt>
                <c:pt idx="178">
                  <c:v>73.214285714285722</c:v>
                </c:pt>
                <c:pt idx="179">
                  <c:v>85.11904761904762</c:v>
                </c:pt>
                <c:pt idx="180">
                  <c:v>75</c:v>
                </c:pt>
                <c:pt idx="181">
                  <c:v>80.952380952380935</c:v>
                </c:pt>
                <c:pt idx="182">
                  <c:v>77.38095238095238</c:v>
                </c:pt>
                <c:pt idx="183">
                  <c:v>86.30952380952381</c:v>
                </c:pt>
                <c:pt idx="184">
                  <c:v>89.88095238095238</c:v>
                </c:pt>
                <c:pt idx="185">
                  <c:v>83.333333333333329</c:v>
                </c:pt>
                <c:pt idx="186">
                  <c:v>73.214285714285722</c:v>
                </c:pt>
                <c:pt idx="187">
                  <c:v>76.190476190476161</c:v>
                </c:pt>
                <c:pt idx="188">
                  <c:v>70.833333333333329</c:v>
                </c:pt>
                <c:pt idx="189">
                  <c:v>49.404761904761905</c:v>
                </c:pt>
                <c:pt idx="190">
                  <c:v>72.61904761904762</c:v>
                </c:pt>
                <c:pt idx="191">
                  <c:v>59.523809523809526</c:v>
                </c:pt>
                <c:pt idx="192">
                  <c:v>76.785714285714292</c:v>
                </c:pt>
                <c:pt idx="193">
                  <c:v>82.142857142857125</c:v>
                </c:pt>
                <c:pt idx="194">
                  <c:v>79.761904761904788</c:v>
                </c:pt>
                <c:pt idx="195">
                  <c:v>88.690476190476161</c:v>
                </c:pt>
                <c:pt idx="196">
                  <c:v>54.761904761904766</c:v>
                </c:pt>
                <c:pt idx="197">
                  <c:v>79.166666666666657</c:v>
                </c:pt>
                <c:pt idx="198">
                  <c:v>50</c:v>
                </c:pt>
                <c:pt idx="199">
                  <c:v>54.16666666666665</c:v>
                </c:pt>
                <c:pt idx="200">
                  <c:v>46.428571428571438</c:v>
                </c:pt>
                <c:pt idx="201">
                  <c:v>64.285714285714292</c:v>
                </c:pt>
                <c:pt idx="202">
                  <c:v>53.571428571428555</c:v>
                </c:pt>
                <c:pt idx="203">
                  <c:v>63.690476190476197</c:v>
                </c:pt>
                <c:pt idx="204">
                  <c:v>33.928571428571438</c:v>
                </c:pt>
                <c:pt idx="205">
                  <c:v>72.023809523809518</c:v>
                </c:pt>
                <c:pt idx="206">
                  <c:v>82.142857142857125</c:v>
                </c:pt>
                <c:pt idx="207">
                  <c:v>57.142857142857139</c:v>
                </c:pt>
                <c:pt idx="208">
                  <c:v>75.595238095238102</c:v>
                </c:pt>
                <c:pt idx="209">
                  <c:v>50</c:v>
                </c:pt>
                <c:pt idx="210">
                  <c:v>67.857142857142847</c:v>
                </c:pt>
                <c:pt idx="211">
                  <c:v>68.452380952380935</c:v>
                </c:pt>
                <c:pt idx="212">
                  <c:v>45.238095238095255</c:v>
                </c:pt>
                <c:pt idx="213">
                  <c:v>51.190476190476197</c:v>
                </c:pt>
                <c:pt idx="214">
                  <c:v>58.333333333333336</c:v>
                </c:pt>
                <c:pt idx="215">
                  <c:v>52.380952380952387</c:v>
                </c:pt>
                <c:pt idx="216">
                  <c:v>72.023809523809518</c:v>
                </c:pt>
                <c:pt idx="217">
                  <c:v>64.285714285714292</c:v>
                </c:pt>
                <c:pt idx="218">
                  <c:v>42.261904761904759</c:v>
                </c:pt>
                <c:pt idx="219">
                  <c:v>79.761904761904788</c:v>
                </c:pt>
                <c:pt idx="220">
                  <c:v>66.071428571428555</c:v>
                </c:pt>
                <c:pt idx="221">
                  <c:v>80.952380952380935</c:v>
                </c:pt>
                <c:pt idx="222">
                  <c:v>60.119047619047592</c:v>
                </c:pt>
                <c:pt idx="223">
                  <c:v>44.642857142857153</c:v>
                </c:pt>
                <c:pt idx="224">
                  <c:v>70.238095238095212</c:v>
                </c:pt>
                <c:pt idx="225">
                  <c:v>59.523809523809526</c:v>
                </c:pt>
                <c:pt idx="226">
                  <c:v>61.904761904761905</c:v>
                </c:pt>
                <c:pt idx="227">
                  <c:v>67.261904761904788</c:v>
                </c:pt>
                <c:pt idx="228">
                  <c:v>61.30952380952381</c:v>
                </c:pt>
                <c:pt idx="229">
                  <c:v>50</c:v>
                </c:pt>
                <c:pt idx="230">
                  <c:v>39.285714285714285</c:v>
                </c:pt>
                <c:pt idx="231">
                  <c:v>64.88095238095238</c:v>
                </c:pt>
                <c:pt idx="232">
                  <c:v>58.928571428571438</c:v>
                </c:pt>
                <c:pt idx="233">
                  <c:v>45.238095238095255</c:v>
                </c:pt>
                <c:pt idx="234">
                  <c:v>51.190476190476197</c:v>
                </c:pt>
                <c:pt idx="235">
                  <c:v>80.952380952380935</c:v>
                </c:pt>
                <c:pt idx="236">
                  <c:v>56.547619047619044</c:v>
                </c:pt>
                <c:pt idx="237">
                  <c:v>59.523809523809526</c:v>
                </c:pt>
                <c:pt idx="238">
                  <c:v>45.833333333333329</c:v>
                </c:pt>
                <c:pt idx="239">
                  <c:v>82.142857142857125</c:v>
                </c:pt>
                <c:pt idx="240">
                  <c:v>72.023809523809518</c:v>
                </c:pt>
                <c:pt idx="241">
                  <c:v>57.142857142857139</c:v>
                </c:pt>
                <c:pt idx="242">
                  <c:v>73.80952380952381</c:v>
                </c:pt>
                <c:pt idx="243">
                  <c:v>50.595238095238102</c:v>
                </c:pt>
                <c:pt idx="244">
                  <c:v>54.16666666666665</c:v>
                </c:pt>
                <c:pt idx="245">
                  <c:v>53.571428571428555</c:v>
                </c:pt>
                <c:pt idx="246">
                  <c:v>24.404761904761898</c:v>
                </c:pt>
                <c:pt idx="247">
                  <c:v>89.285714285714292</c:v>
                </c:pt>
                <c:pt idx="248">
                  <c:v>77.976190476190482</c:v>
                </c:pt>
                <c:pt idx="249">
                  <c:v>70.833333333333329</c:v>
                </c:pt>
                <c:pt idx="250">
                  <c:v>53.571428571428555</c:v>
                </c:pt>
                <c:pt idx="251">
                  <c:v>70.238095238095212</c:v>
                </c:pt>
                <c:pt idx="252">
                  <c:v>69.047619047619079</c:v>
                </c:pt>
                <c:pt idx="253">
                  <c:v>58.928571428571438</c:v>
                </c:pt>
                <c:pt idx="254">
                  <c:v>45.238095238095255</c:v>
                </c:pt>
                <c:pt idx="255">
                  <c:v>73.80952380952381</c:v>
                </c:pt>
                <c:pt idx="256">
                  <c:v>67.261904761904788</c:v>
                </c:pt>
                <c:pt idx="257">
                  <c:v>65.476190476190482</c:v>
                </c:pt>
                <c:pt idx="258">
                  <c:v>41.071428571428555</c:v>
                </c:pt>
                <c:pt idx="259">
                  <c:v>67.857142857142847</c:v>
                </c:pt>
                <c:pt idx="260">
                  <c:v>55.357142857142847</c:v>
                </c:pt>
                <c:pt idx="261">
                  <c:v>65.476190476190482</c:v>
                </c:pt>
                <c:pt idx="262">
                  <c:v>58.333333333333336</c:v>
                </c:pt>
                <c:pt idx="263">
                  <c:v>82.142857142857125</c:v>
                </c:pt>
                <c:pt idx="264">
                  <c:v>34.523809523809526</c:v>
                </c:pt>
                <c:pt idx="265">
                  <c:v>73.214285714285722</c:v>
                </c:pt>
                <c:pt idx="266">
                  <c:v>54.16666666666665</c:v>
                </c:pt>
                <c:pt idx="267">
                  <c:v>71.428571428571416</c:v>
                </c:pt>
                <c:pt idx="268">
                  <c:v>69.047619047619079</c:v>
                </c:pt>
                <c:pt idx="269">
                  <c:v>78.571428571428555</c:v>
                </c:pt>
                <c:pt idx="270">
                  <c:v>99.404761904761912</c:v>
                </c:pt>
                <c:pt idx="271">
                  <c:v>51.785714285714292</c:v>
                </c:pt>
                <c:pt idx="272">
                  <c:v>62.5</c:v>
                </c:pt>
                <c:pt idx="273">
                  <c:v>45.238095238095255</c:v>
                </c:pt>
                <c:pt idx="274">
                  <c:v>55.357142857142847</c:v>
                </c:pt>
                <c:pt idx="275">
                  <c:v>58.333333333333336</c:v>
                </c:pt>
                <c:pt idx="276">
                  <c:v>80.357142857142847</c:v>
                </c:pt>
                <c:pt idx="277">
                  <c:v>70.833333333333329</c:v>
                </c:pt>
                <c:pt idx="278">
                  <c:v>58.333333333333336</c:v>
                </c:pt>
                <c:pt idx="279">
                  <c:v>72.61904761904762</c:v>
                </c:pt>
                <c:pt idx="280">
                  <c:v>29.166666666666668</c:v>
                </c:pt>
                <c:pt idx="281">
                  <c:v>30.952380952380949</c:v>
                </c:pt>
                <c:pt idx="282">
                  <c:v>41.071428571428555</c:v>
                </c:pt>
                <c:pt idx="283">
                  <c:v>46.428571428571438</c:v>
                </c:pt>
                <c:pt idx="284">
                  <c:v>92.857142857142847</c:v>
                </c:pt>
                <c:pt idx="285">
                  <c:v>37.5</c:v>
                </c:pt>
                <c:pt idx="286">
                  <c:v>56.547619047619044</c:v>
                </c:pt>
                <c:pt idx="287">
                  <c:v>89.88095238095238</c:v>
                </c:pt>
                <c:pt idx="288">
                  <c:v>64.88095238095238</c:v>
                </c:pt>
                <c:pt idx="289">
                  <c:v>63.095238095238102</c:v>
                </c:pt>
                <c:pt idx="290">
                  <c:v>64.285714285714292</c:v>
                </c:pt>
                <c:pt idx="291">
                  <c:v>79.761904761904788</c:v>
                </c:pt>
                <c:pt idx="292">
                  <c:v>83.928571428571416</c:v>
                </c:pt>
                <c:pt idx="293">
                  <c:v>40.476190476190474</c:v>
                </c:pt>
                <c:pt idx="294">
                  <c:v>60.714285714285708</c:v>
                </c:pt>
                <c:pt idx="295">
                  <c:v>55.357142857142847</c:v>
                </c:pt>
                <c:pt idx="296">
                  <c:v>41.071428571428555</c:v>
                </c:pt>
                <c:pt idx="297">
                  <c:v>33.333333333333329</c:v>
                </c:pt>
                <c:pt idx="298">
                  <c:v>48.214285714285715</c:v>
                </c:pt>
                <c:pt idx="299">
                  <c:v>54.16666666666665</c:v>
                </c:pt>
                <c:pt idx="300">
                  <c:v>85.11904761904762</c:v>
                </c:pt>
                <c:pt idx="301">
                  <c:v>45.238095238095255</c:v>
                </c:pt>
                <c:pt idx="302">
                  <c:v>67.857142857142847</c:v>
                </c:pt>
                <c:pt idx="303">
                  <c:v>51.785714285714292</c:v>
                </c:pt>
                <c:pt idx="304">
                  <c:v>53.571428571428555</c:v>
                </c:pt>
                <c:pt idx="305">
                  <c:v>77.976190476190482</c:v>
                </c:pt>
                <c:pt idx="306">
                  <c:v>69.642857142857125</c:v>
                </c:pt>
                <c:pt idx="307">
                  <c:v>31.547619047619044</c:v>
                </c:pt>
                <c:pt idx="308">
                  <c:v>33.333333333333329</c:v>
                </c:pt>
                <c:pt idx="309">
                  <c:v>67.261904761904788</c:v>
                </c:pt>
                <c:pt idx="310">
                  <c:v>57.142857142857139</c:v>
                </c:pt>
                <c:pt idx="311">
                  <c:v>35.119047619047592</c:v>
                </c:pt>
                <c:pt idx="312">
                  <c:v>39.285714285714285</c:v>
                </c:pt>
                <c:pt idx="313">
                  <c:v>36.30952380952381</c:v>
                </c:pt>
                <c:pt idx="314">
                  <c:v>50</c:v>
                </c:pt>
                <c:pt idx="315">
                  <c:v>41.666666666666657</c:v>
                </c:pt>
                <c:pt idx="316">
                  <c:v>52.380952380952387</c:v>
                </c:pt>
                <c:pt idx="317">
                  <c:v>52.380952380952387</c:v>
                </c:pt>
                <c:pt idx="318">
                  <c:v>44.642857142857153</c:v>
                </c:pt>
                <c:pt idx="319">
                  <c:v>69.642857142857125</c:v>
                </c:pt>
                <c:pt idx="320">
                  <c:v>64.285714285714292</c:v>
                </c:pt>
                <c:pt idx="321">
                  <c:v>94.047619047619079</c:v>
                </c:pt>
                <c:pt idx="322">
                  <c:v>79.166666666666657</c:v>
                </c:pt>
                <c:pt idx="323">
                  <c:v>50</c:v>
                </c:pt>
                <c:pt idx="324">
                  <c:v>66.666666666666657</c:v>
                </c:pt>
                <c:pt idx="325">
                  <c:v>60.714285714285708</c:v>
                </c:pt>
                <c:pt idx="326">
                  <c:v>70.238095238095212</c:v>
                </c:pt>
                <c:pt idx="327">
                  <c:v>88.095238095238102</c:v>
                </c:pt>
                <c:pt idx="328">
                  <c:v>51.785714285714292</c:v>
                </c:pt>
                <c:pt idx="329">
                  <c:v>69.642857142857125</c:v>
                </c:pt>
                <c:pt idx="330">
                  <c:v>58.928571428571438</c:v>
                </c:pt>
                <c:pt idx="331">
                  <c:v>91.666666666666657</c:v>
                </c:pt>
                <c:pt idx="332">
                  <c:v>54.16666666666665</c:v>
                </c:pt>
                <c:pt idx="333">
                  <c:v>78.571428571428555</c:v>
                </c:pt>
                <c:pt idx="334">
                  <c:v>59.523809523809526</c:v>
                </c:pt>
                <c:pt idx="335">
                  <c:v>57.738095238095248</c:v>
                </c:pt>
                <c:pt idx="336">
                  <c:v>58.333333333333336</c:v>
                </c:pt>
                <c:pt idx="337">
                  <c:v>75</c:v>
                </c:pt>
                <c:pt idx="338">
                  <c:v>58.333333333333336</c:v>
                </c:pt>
                <c:pt idx="339">
                  <c:v>69.642857142857125</c:v>
                </c:pt>
                <c:pt idx="340">
                  <c:v>44.642857142857153</c:v>
                </c:pt>
                <c:pt idx="341">
                  <c:v>69.047619047619079</c:v>
                </c:pt>
                <c:pt idx="342">
                  <c:v>70.833333333333329</c:v>
                </c:pt>
                <c:pt idx="343">
                  <c:v>63.690476190476197</c:v>
                </c:pt>
                <c:pt idx="344">
                  <c:v>59.523809523809526</c:v>
                </c:pt>
                <c:pt idx="345">
                  <c:v>65.476190476190482</c:v>
                </c:pt>
                <c:pt idx="346">
                  <c:v>60.714285714285708</c:v>
                </c:pt>
                <c:pt idx="347">
                  <c:v>52.976190476190474</c:v>
                </c:pt>
                <c:pt idx="348">
                  <c:v>46.428571428571438</c:v>
                </c:pt>
                <c:pt idx="349">
                  <c:v>38.095238095238102</c:v>
                </c:pt>
                <c:pt idx="350">
                  <c:v>55.952380952380956</c:v>
                </c:pt>
                <c:pt idx="351">
                  <c:v>54.16666666666665</c:v>
                </c:pt>
                <c:pt idx="352">
                  <c:v>65.476190476190482</c:v>
                </c:pt>
                <c:pt idx="353">
                  <c:v>51.190476190476197</c:v>
                </c:pt>
                <c:pt idx="354">
                  <c:v>22.619047619047624</c:v>
                </c:pt>
                <c:pt idx="355">
                  <c:v>57.142857142857139</c:v>
                </c:pt>
                <c:pt idx="356">
                  <c:v>72.023809523809518</c:v>
                </c:pt>
                <c:pt idx="357">
                  <c:v>57.738095238095248</c:v>
                </c:pt>
                <c:pt idx="358">
                  <c:v>39.880952380952387</c:v>
                </c:pt>
                <c:pt idx="359">
                  <c:v>48.214285714285715</c:v>
                </c:pt>
                <c:pt idx="360">
                  <c:v>54.761904761904766</c:v>
                </c:pt>
                <c:pt idx="361">
                  <c:v>71.428571428571416</c:v>
                </c:pt>
                <c:pt idx="362">
                  <c:v>72.023809523809518</c:v>
                </c:pt>
                <c:pt idx="363">
                  <c:v>69.047619047619079</c:v>
                </c:pt>
                <c:pt idx="364">
                  <c:v>74.404761904761912</c:v>
                </c:pt>
                <c:pt idx="365">
                  <c:v>66.071428571428555</c:v>
                </c:pt>
                <c:pt idx="366">
                  <c:v>68.452380952380935</c:v>
                </c:pt>
                <c:pt idx="367">
                  <c:v>64.285714285714292</c:v>
                </c:pt>
                <c:pt idx="368">
                  <c:v>70.238095238095212</c:v>
                </c:pt>
                <c:pt idx="369">
                  <c:v>58.333333333333336</c:v>
                </c:pt>
                <c:pt idx="370">
                  <c:v>84.523809523809518</c:v>
                </c:pt>
                <c:pt idx="371">
                  <c:v>70.833333333333329</c:v>
                </c:pt>
                <c:pt idx="372">
                  <c:v>77.38095238095238</c:v>
                </c:pt>
                <c:pt idx="373">
                  <c:v>69.047619047619079</c:v>
                </c:pt>
                <c:pt idx="374">
                  <c:v>75</c:v>
                </c:pt>
                <c:pt idx="375">
                  <c:v>77.38095238095238</c:v>
                </c:pt>
                <c:pt idx="376">
                  <c:v>79.166666666666657</c:v>
                </c:pt>
                <c:pt idx="377">
                  <c:v>51.785714285714292</c:v>
                </c:pt>
                <c:pt idx="378">
                  <c:v>61.904761904761905</c:v>
                </c:pt>
                <c:pt idx="379">
                  <c:v>32.142857142857153</c:v>
                </c:pt>
                <c:pt idx="380">
                  <c:v>70.238095238095212</c:v>
                </c:pt>
                <c:pt idx="381">
                  <c:v>48.80952380952381</c:v>
                </c:pt>
                <c:pt idx="382">
                  <c:v>64.88095238095238</c:v>
                </c:pt>
                <c:pt idx="383">
                  <c:v>65.476190476190482</c:v>
                </c:pt>
                <c:pt idx="384">
                  <c:v>68.452380952380935</c:v>
                </c:pt>
                <c:pt idx="385">
                  <c:v>42.857142857142847</c:v>
                </c:pt>
                <c:pt idx="386">
                  <c:v>71.428571428571416</c:v>
                </c:pt>
                <c:pt idx="387">
                  <c:v>82.142857142857125</c:v>
                </c:pt>
                <c:pt idx="388">
                  <c:v>69.047619047619079</c:v>
                </c:pt>
                <c:pt idx="389">
                  <c:v>76.190476190476161</c:v>
                </c:pt>
                <c:pt idx="390">
                  <c:v>69.642857142857125</c:v>
                </c:pt>
                <c:pt idx="391">
                  <c:v>82.738095238095212</c:v>
                </c:pt>
                <c:pt idx="392">
                  <c:v>58.928571428571438</c:v>
                </c:pt>
                <c:pt idx="393">
                  <c:v>79.761904761904788</c:v>
                </c:pt>
                <c:pt idx="394">
                  <c:v>76.190476190476161</c:v>
                </c:pt>
                <c:pt idx="395">
                  <c:v>45.238095238095255</c:v>
                </c:pt>
                <c:pt idx="396">
                  <c:v>64.285714285714292</c:v>
                </c:pt>
                <c:pt idx="397">
                  <c:v>52.380952380952387</c:v>
                </c:pt>
                <c:pt idx="398">
                  <c:v>47.023809523809526</c:v>
                </c:pt>
                <c:pt idx="399">
                  <c:v>65.476190476190482</c:v>
                </c:pt>
                <c:pt idx="400">
                  <c:v>70.238095238095212</c:v>
                </c:pt>
                <c:pt idx="401">
                  <c:v>63.095238095238102</c:v>
                </c:pt>
                <c:pt idx="402">
                  <c:v>75.595238095238102</c:v>
                </c:pt>
                <c:pt idx="403">
                  <c:v>45.833333333333329</c:v>
                </c:pt>
                <c:pt idx="404">
                  <c:v>63.690476190476197</c:v>
                </c:pt>
                <c:pt idx="405">
                  <c:v>66.666666666666657</c:v>
                </c:pt>
                <c:pt idx="406">
                  <c:v>73.80952380952381</c:v>
                </c:pt>
                <c:pt idx="407">
                  <c:v>67.261904761904788</c:v>
                </c:pt>
                <c:pt idx="408">
                  <c:v>38.690476190476197</c:v>
                </c:pt>
                <c:pt idx="409">
                  <c:v>57.142857142857139</c:v>
                </c:pt>
                <c:pt idx="410">
                  <c:v>35.714285714285715</c:v>
                </c:pt>
                <c:pt idx="411">
                  <c:v>30.357142857142851</c:v>
                </c:pt>
                <c:pt idx="412">
                  <c:v>30.357142857142851</c:v>
                </c:pt>
                <c:pt idx="413">
                  <c:v>69.642857142857125</c:v>
                </c:pt>
                <c:pt idx="414">
                  <c:v>45.833333333333329</c:v>
                </c:pt>
                <c:pt idx="415">
                  <c:v>61.30952380952381</c:v>
                </c:pt>
                <c:pt idx="416">
                  <c:v>73.80952380952381</c:v>
                </c:pt>
                <c:pt idx="417">
                  <c:v>40.476190476190474</c:v>
                </c:pt>
                <c:pt idx="418">
                  <c:v>52.380952380952387</c:v>
                </c:pt>
                <c:pt idx="419">
                  <c:v>82.142857142857125</c:v>
                </c:pt>
                <c:pt idx="420">
                  <c:v>72.61904761904762</c:v>
                </c:pt>
                <c:pt idx="421">
                  <c:v>70.833333333333329</c:v>
                </c:pt>
                <c:pt idx="422">
                  <c:v>77.976190476190482</c:v>
                </c:pt>
                <c:pt idx="423">
                  <c:v>88.095238095238102</c:v>
                </c:pt>
                <c:pt idx="424">
                  <c:v>81.547619047619079</c:v>
                </c:pt>
                <c:pt idx="425">
                  <c:v>51.785714285714292</c:v>
                </c:pt>
                <c:pt idx="426">
                  <c:v>35.119047619047592</c:v>
                </c:pt>
                <c:pt idx="427">
                  <c:v>61.30952380952381</c:v>
                </c:pt>
                <c:pt idx="428">
                  <c:v>51.190476190476197</c:v>
                </c:pt>
                <c:pt idx="429">
                  <c:v>78.571428571428555</c:v>
                </c:pt>
                <c:pt idx="430">
                  <c:v>54.16666666666665</c:v>
                </c:pt>
                <c:pt idx="431">
                  <c:v>78.571428571428555</c:v>
                </c:pt>
                <c:pt idx="432">
                  <c:v>76.190476190476161</c:v>
                </c:pt>
                <c:pt idx="433">
                  <c:v>50</c:v>
                </c:pt>
                <c:pt idx="434">
                  <c:v>72.023809523809518</c:v>
                </c:pt>
                <c:pt idx="435">
                  <c:v>52.976190476190474</c:v>
                </c:pt>
                <c:pt idx="436">
                  <c:v>71.428571428571416</c:v>
                </c:pt>
                <c:pt idx="437">
                  <c:v>67.261904761904788</c:v>
                </c:pt>
                <c:pt idx="438">
                  <c:v>80.357142857142847</c:v>
                </c:pt>
                <c:pt idx="439">
                  <c:v>66.666666666666657</c:v>
                </c:pt>
                <c:pt idx="440">
                  <c:v>57.738095238095248</c:v>
                </c:pt>
                <c:pt idx="441">
                  <c:v>75.595238095238102</c:v>
                </c:pt>
                <c:pt idx="442">
                  <c:v>25.595238095238091</c:v>
                </c:pt>
                <c:pt idx="443">
                  <c:v>38.690476190476197</c:v>
                </c:pt>
                <c:pt idx="444">
                  <c:v>56.547619047619044</c:v>
                </c:pt>
                <c:pt idx="445">
                  <c:v>75</c:v>
                </c:pt>
                <c:pt idx="446">
                  <c:v>58.333333333333336</c:v>
                </c:pt>
                <c:pt idx="447">
                  <c:v>86.904761904761912</c:v>
                </c:pt>
                <c:pt idx="448">
                  <c:v>53.571428571428555</c:v>
                </c:pt>
                <c:pt idx="449">
                  <c:v>82.142857142857125</c:v>
                </c:pt>
                <c:pt idx="450">
                  <c:v>83.333333333333329</c:v>
                </c:pt>
                <c:pt idx="451">
                  <c:v>66.666666666666657</c:v>
                </c:pt>
                <c:pt idx="452">
                  <c:v>80.357142857142847</c:v>
                </c:pt>
                <c:pt idx="453">
                  <c:v>78.571428571428555</c:v>
                </c:pt>
                <c:pt idx="454">
                  <c:v>57.142857142857139</c:v>
                </c:pt>
                <c:pt idx="455">
                  <c:v>76.190476190476161</c:v>
                </c:pt>
                <c:pt idx="456">
                  <c:v>75.595238095238102</c:v>
                </c:pt>
                <c:pt idx="457">
                  <c:v>64.88095238095238</c:v>
                </c:pt>
                <c:pt idx="458">
                  <c:v>58.333333333333336</c:v>
                </c:pt>
                <c:pt idx="459">
                  <c:v>79.761904761904788</c:v>
                </c:pt>
                <c:pt idx="460">
                  <c:v>70.238095238095212</c:v>
                </c:pt>
                <c:pt idx="461">
                  <c:v>72.61904761904762</c:v>
                </c:pt>
                <c:pt idx="462">
                  <c:v>73.214285714285722</c:v>
                </c:pt>
                <c:pt idx="463">
                  <c:v>66.666666666666657</c:v>
                </c:pt>
                <c:pt idx="464">
                  <c:v>39.880952380952387</c:v>
                </c:pt>
                <c:pt idx="465">
                  <c:v>54.16666666666665</c:v>
                </c:pt>
                <c:pt idx="466">
                  <c:v>77.976190476190482</c:v>
                </c:pt>
                <c:pt idx="467">
                  <c:v>64.285714285714292</c:v>
                </c:pt>
                <c:pt idx="468">
                  <c:v>80.952380952380935</c:v>
                </c:pt>
                <c:pt idx="469">
                  <c:v>61.904761904761905</c:v>
                </c:pt>
                <c:pt idx="470">
                  <c:v>51.785714285714292</c:v>
                </c:pt>
                <c:pt idx="471">
                  <c:v>80.357142857142847</c:v>
                </c:pt>
                <c:pt idx="472">
                  <c:v>88.690476190476161</c:v>
                </c:pt>
                <c:pt idx="473">
                  <c:v>72.61904761904762</c:v>
                </c:pt>
                <c:pt idx="474">
                  <c:v>42.857142857142847</c:v>
                </c:pt>
                <c:pt idx="475">
                  <c:v>30.357142857142851</c:v>
                </c:pt>
                <c:pt idx="476">
                  <c:v>70.238095238095212</c:v>
                </c:pt>
                <c:pt idx="477">
                  <c:v>81.547619047619079</c:v>
                </c:pt>
                <c:pt idx="478">
                  <c:v>79.166666666666657</c:v>
                </c:pt>
                <c:pt idx="479">
                  <c:v>79.166666666666657</c:v>
                </c:pt>
                <c:pt idx="480">
                  <c:v>59.523809523809526</c:v>
                </c:pt>
                <c:pt idx="481">
                  <c:v>54.761904761904766</c:v>
                </c:pt>
                <c:pt idx="482">
                  <c:v>36.30952380952381</c:v>
                </c:pt>
                <c:pt idx="483">
                  <c:v>26.190476190476193</c:v>
                </c:pt>
                <c:pt idx="484">
                  <c:v>77.38095238095238</c:v>
                </c:pt>
                <c:pt idx="485">
                  <c:v>44.642857142857153</c:v>
                </c:pt>
                <c:pt idx="486">
                  <c:v>54.761904761904766</c:v>
                </c:pt>
                <c:pt idx="487">
                  <c:v>71.428571428571416</c:v>
                </c:pt>
                <c:pt idx="488">
                  <c:v>69.047619047619079</c:v>
                </c:pt>
                <c:pt idx="489">
                  <c:v>41.071428571428555</c:v>
                </c:pt>
                <c:pt idx="490">
                  <c:v>73.80952380952381</c:v>
                </c:pt>
                <c:pt idx="491">
                  <c:v>77.38095238095238</c:v>
                </c:pt>
                <c:pt idx="492">
                  <c:v>69.642857142857125</c:v>
                </c:pt>
                <c:pt idx="493">
                  <c:v>54.761904761904766</c:v>
                </c:pt>
                <c:pt idx="494">
                  <c:v>71.428571428571416</c:v>
                </c:pt>
                <c:pt idx="495">
                  <c:v>43.452380952380956</c:v>
                </c:pt>
                <c:pt idx="496">
                  <c:v>47.619047619047592</c:v>
                </c:pt>
                <c:pt idx="497">
                  <c:v>77.38095238095238</c:v>
                </c:pt>
                <c:pt idx="498">
                  <c:v>68.452380952380935</c:v>
                </c:pt>
                <c:pt idx="499">
                  <c:v>75.595238095238102</c:v>
                </c:pt>
                <c:pt idx="500">
                  <c:v>67.261904761904788</c:v>
                </c:pt>
                <c:pt idx="501">
                  <c:v>55.952380952380956</c:v>
                </c:pt>
                <c:pt idx="502">
                  <c:v>69.642857142857125</c:v>
                </c:pt>
                <c:pt idx="503">
                  <c:v>73.80952380952381</c:v>
                </c:pt>
                <c:pt idx="504">
                  <c:v>65.476190476190482</c:v>
                </c:pt>
                <c:pt idx="505">
                  <c:v>67.261904761904788</c:v>
                </c:pt>
                <c:pt idx="506">
                  <c:v>79.166666666666657</c:v>
                </c:pt>
                <c:pt idx="507">
                  <c:v>47.619047619047592</c:v>
                </c:pt>
                <c:pt idx="508">
                  <c:v>72.61904761904762</c:v>
                </c:pt>
                <c:pt idx="509">
                  <c:v>69.642857142857125</c:v>
                </c:pt>
                <c:pt idx="510">
                  <c:v>65.476190476190482</c:v>
                </c:pt>
                <c:pt idx="511">
                  <c:v>46.428571428571438</c:v>
                </c:pt>
                <c:pt idx="512">
                  <c:v>76.190476190476161</c:v>
                </c:pt>
                <c:pt idx="513">
                  <c:v>42.857142857142847</c:v>
                </c:pt>
                <c:pt idx="514">
                  <c:v>45.238095238095255</c:v>
                </c:pt>
                <c:pt idx="515">
                  <c:v>69.047619047619079</c:v>
                </c:pt>
                <c:pt idx="516">
                  <c:v>64.285714285714292</c:v>
                </c:pt>
                <c:pt idx="517">
                  <c:v>58.928571428571438</c:v>
                </c:pt>
                <c:pt idx="518">
                  <c:v>71.428571428571416</c:v>
                </c:pt>
                <c:pt idx="519">
                  <c:v>66.071428571428555</c:v>
                </c:pt>
                <c:pt idx="520">
                  <c:v>74.404761904761912</c:v>
                </c:pt>
                <c:pt idx="521">
                  <c:v>79.166666666666657</c:v>
                </c:pt>
                <c:pt idx="522">
                  <c:v>61.30952380952381</c:v>
                </c:pt>
                <c:pt idx="523">
                  <c:v>41.666666666666657</c:v>
                </c:pt>
                <c:pt idx="524">
                  <c:v>66.666666666666657</c:v>
                </c:pt>
                <c:pt idx="525">
                  <c:v>77.976190476190482</c:v>
                </c:pt>
                <c:pt idx="526">
                  <c:v>65.476190476190482</c:v>
                </c:pt>
                <c:pt idx="527">
                  <c:v>63.690476190476197</c:v>
                </c:pt>
                <c:pt idx="528">
                  <c:v>61.904761904761905</c:v>
                </c:pt>
                <c:pt idx="529">
                  <c:v>69.047619047619079</c:v>
                </c:pt>
                <c:pt idx="530">
                  <c:v>79.166666666666657</c:v>
                </c:pt>
                <c:pt idx="531">
                  <c:v>80.357142857142847</c:v>
                </c:pt>
                <c:pt idx="532">
                  <c:v>73.80952380952381</c:v>
                </c:pt>
                <c:pt idx="533">
                  <c:v>55.952380952380956</c:v>
                </c:pt>
                <c:pt idx="534">
                  <c:v>86.904761904761912</c:v>
                </c:pt>
                <c:pt idx="535">
                  <c:v>34.523809523809526</c:v>
                </c:pt>
                <c:pt idx="536">
                  <c:v>45.833333333333329</c:v>
                </c:pt>
                <c:pt idx="537">
                  <c:v>68.452380952380935</c:v>
                </c:pt>
                <c:pt idx="538">
                  <c:v>73.214285714285722</c:v>
                </c:pt>
                <c:pt idx="539">
                  <c:v>55.357142857142847</c:v>
                </c:pt>
                <c:pt idx="540">
                  <c:v>65.476190476190482</c:v>
                </c:pt>
                <c:pt idx="541">
                  <c:v>72.61904761904762</c:v>
                </c:pt>
                <c:pt idx="542">
                  <c:v>60.119047619047592</c:v>
                </c:pt>
                <c:pt idx="543">
                  <c:v>72.61904761904762</c:v>
                </c:pt>
                <c:pt idx="544">
                  <c:v>61.904761904761905</c:v>
                </c:pt>
                <c:pt idx="545">
                  <c:v>74.404761904761912</c:v>
                </c:pt>
                <c:pt idx="546">
                  <c:v>60.119047619047592</c:v>
                </c:pt>
                <c:pt idx="547">
                  <c:v>85.714285714285722</c:v>
                </c:pt>
                <c:pt idx="548">
                  <c:v>58.333333333333336</c:v>
                </c:pt>
                <c:pt idx="549">
                  <c:v>60.714285714285708</c:v>
                </c:pt>
                <c:pt idx="550">
                  <c:v>85.714285714285722</c:v>
                </c:pt>
                <c:pt idx="551">
                  <c:v>54.16666666666665</c:v>
                </c:pt>
                <c:pt idx="552">
                  <c:v>86.904761904761912</c:v>
                </c:pt>
                <c:pt idx="553">
                  <c:v>79.761904761904788</c:v>
                </c:pt>
                <c:pt idx="554">
                  <c:v>71.428571428571416</c:v>
                </c:pt>
                <c:pt idx="555">
                  <c:v>58.333333333333336</c:v>
                </c:pt>
                <c:pt idx="556">
                  <c:v>83.333333333333329</c:v>
                </c:pt>
                <c:pt idx="557">
                  <c:v>74.404761904761912</c:v>
                </c:pt>
                <c:pt idx="558">
                  <c:v>79.166666666666657</c:v>
                </c:pt>
                <c:pt idx="559">
                  <c:v>91.666666666666657</c:v>
                </c:pt>
                <c:pt idx="560">
                  <c:v>89.285714285714292</c:v>
                </c:pt>
                <c:pt idx="561">
                  <c:v>86.904761904761912</c:v>
                </c:pt>
                <c:pt idx="562">
                  <c:v>58.333333333333336</c:v>
                </c:pt>
                <c:pt idx="563">
                  <c:v>75</c:v>
                </c:pt>
                <c:pt idx="564">
                  <c:v>67.857142857142847</c:v>
                </c:pt>
                <c:pt idx="565">
                  <c:v>54.16666666666665</c:v>
                </c:pt>
                <c:pt idx="566">
                  <c:v>79.761904761904788</c:v>
                </c:pt>
                <c:pt idx="567">
                  <c:v>69.047619047619079</c:v>
                </c:pt>
                <c:pt idx="568">
                  <c:v>85.11904761904762</c:v>
                </c:pt>
                <c:pt idx="569">
                  <c:v>66.071428571428555</c:v>
                </c:pt>
                <c:pt idx="570">
                  <c:v>69.047619047619079</c:v>
                </c:pt>
                <c:pt idx="571">
                  <c:v>77.38095238095238</c:v>
                </c:pt>
                <c:pt idx="572">
                  <c:v>70.833333333333329</c:v>
                </c:pt>
                <c:pt idx="573">
                  <c:v>92.857142857142847</c:v>
                </c:pt>
                <c:pt idx="574">
                  <c:v>91.666666666666657</c:v>
                </c:pt>
                <c:pt idx="575">
                  <c:v>53.571428571428555</c:v>
                </c:pt>
                <c:pt idx="576">
                  <c:v>65.476190476190482</c:v>
                </c:pt>
                <c:pt idx="577">
                  <c:v>71.428571428571416</c:v>
                </c:pt>
                <c:pt idx="578">
                  <c:v>63.690476190476197</c:v>
                </c:pt>
                <c:pt idx="579">
                  <c:v>60.714285714285708</c:v>
                </c:pt>
                <c:pt idx="580">
                  <c:v>67.857142857142847</c:v>
                </c:pt>
                <c:pt idx="581">
                  <c:v>77.38095238095238</c:v>
                </c:pt>
                <c:pt idx="582">
                  <c:v>78.571428571428555</c:v>
                </c:pt>
                <c:pt idx="583">
                  <c:v>42.261904761904759</c:v>
                </c:pt>
                <c:pt idx="584">
                  <c:v>39.285714285714285</c:v>
                </c:pt>
                <c:pt idx="585">
                  <c:v>44.047619047619044</c:v>
                </c:pt>
                <c:pt idx="586">
                  <c:v>73.214285714285722</c:v>
                </c:pt>
                <c:pt idx="587">
                  <c:v>82.142857142857125</c:v>
                </c:pt>
                <c:pt idx="588">
                  <c:v>77.976190476190482</c:v>
                </c:pt>
                <c:pt idx="589">
                  <c:v>56.547619047619044</c:v>
                </c:pt>
                <c:pt idx="590">
                  <c:v>61.904761904761905</c:v>
                </c:pt>
                <c:pt idx="591">
                  <c:v>68.452380952380935</c:v>
                </c:pt>
                <c:pt idx="592">
                  <c:v>41.666666666666657</c:v>
                </c:pt>
                <c:pt idx="593">
                  <c:v>80.357142857142847</c:v>
                </c:pt>
                <c:pt idx="594">
                  <c:v>88.690476190476161</c:v>
                </c:pt>
                <c:pt idx="595">
                  <c:v>80.357142857142847</c:v>
                </c:pt>
                <c:pt idx="596">
                  <c:v>83.928571428571416</c:v>
                </c:pt>
                <c:pt idx="597">
                  <c:v>73.214285714285722</c:v>
                </c:pt>
                <c:pt idx="598">
                  <c:v>70.238095238095212</c:v>
                </c:pt>
                <c:pt idx="599">
                  <c:v>95.238095238095212</c:v>
                </c:pt>
                <c:pt idx="600">
                  <c:v>91.666666666666657</c:v>
                </c:pt>
                <c:pt idx="601">
                  <c:v>66.666666666666657</c:v>
                </c:pt>
                <c:pt idx="602">
                  <c:v>72.61904761904762</c:v>
                </c:pt>
                <c:pt idx="603">
                  <c:v>76.190476190476161</c:v>
                </c:pt>
                <c:pt idx="604">
                  <c:v>79.166666666666657</c:v>
                </c:pt>
                <c:pt idx="605">
                  <c:v>45.238095238095255</c:v>
                </c:pt>
                <c:pt idx="606">
                  <c:v>72.023809523809518</c:v>
                </c:pt>
                <c:pt idx="607">
                  <c:v>68.452380952380935</c:v>
                </c:pt>
                <c:pt idx="608">
                  <c:v>66.071428571428555</c:v>
                </c:pt>
                <c:pt idx="609">
                  <c:v>57.738095238095248</c:v>
                </c:pt>
                <c:pt idx="610">
                  <c:v>57.738095238095248</c:v>
                </c:pt>
                <c:pt idx="611">
                  <c:v>72.023809523809518</c:v>
                </c:pt>
                <c:pt idx="612">
                  <c:v>75</c:v>
                </c:pt>
                <c:pt idx="613">
                  <c:v>79.166666666666657</c:v>
                </c:pt>
                <c:pt idx="614">
                  <c:v>74.404761904761912</c:v>
                </c:pt>
                <c:pt idx="615">
                  <c:v>89.285714285714292</c:v>
                </c:pt>
                <c:pt idx="616">
                  <c:v>82.738095238095212</c:v>
                </c:pt>
                <c:pt idx="617">
                  <c:v>64.285714285714292</c:v>
                </c:pt>
                <c:pt idx="618">
                  <c:v>75.595238095238102</c:v>
                </c:pt>
                <c:pt idx="619">
                  <c:v>82.738095238095212</c:v>
                </c:pt>
                <c:pt idx="620">
                  <c:v>75.595238095238102</c:v>
                </c:pt>
                <c:pt idx="621">
                  <c:v>68.452380952380935</c:v>
                </c:pt>
                <c:pt idx="622">
                  <c:v>41.666666666666657</c:v>
                </c:pt>
                <c:pt idx="623">
                  <c:v>67.261904761904788</c:v>
                </c:pt>
                <c:pt idx="624">
                  <c:v>80.952380952380935</c:v>
                </c:pt>
                <c:pt idx="625">
                  <c:v>67.261904761904788</c:v>
                </c:pt>
                <c:pt idx="626">
                  <c:v>76.785714285714292</c:v>
                </c:pt>
                <c:pt idx="627">
                  <c:v>86.30952380952381</c:v>
                </c:pt>
                <c:pt idx="628">
                  <c:v>73.80952380952381</c:v>
                </c:pt>
                <c:pt idx="629">
                  <c:v>57.738095238095248</c:v>
                </c:pt>
                <c:pt idx="630">
                  <c:v>69.047619047619079</c:v>
                </c:pt>
                <c:pt idx="631">
                  <c:v>54.761904761904766</c:v>
                </c:pt>
                <c:pt idx="632">
                  <c:v>94.642857142857125</c:v>
                </c:pt>
                <c:pt idx="633">
                  <c:v>84.523809523809518</c:v>
                </c:pt>
                <c:pt idx="634">
                  <c:v>66.071428571428555</c:v>
                </c:pt>
                <c:pt idx="635">
                  <c:v>76.785714285714292</c:v>
                </c:pt>
                <c:pt idx="636">
                  <c:v>86.904761904761912</c:v>
                </c:pt>
                <c:pt idx="637">
                  <c:v>70.833333333333329</c:v>
                </c:pt>
                <c:pt idx="638">
                  <c:v>69.047619047619079</c:v>
                </c:pt>
                <c:pt idx="639">
                  <c:v>70.238095238095212</c:v>
                </c:pt>
                <c:pt idx="640">
                  <c:v>68.452380952380935</c:v>
                </c:pt>
                <c:pt idx="641">
                  <c:v>84.523809523809518</c:v>
                </c:pt>
                <c:pt idx="642">
                  <c:v>80.952380952380935</c:v>
                </c:pt>
                <c:pt idx="643">
                  <c:v>74.404761904761912</c:v>
                </c:pt>
                <c:pt idx="644">
                  <c:v>68.452380952380935</c:v>
                </c:pt>
                <c:pt idx="645">
                  <c:v>77.38095238095238</c:v>
                </c:pt>
                <c:pt idx="646">
                  <c:v>88.690476190476161</c:v>
                </c:pt>
                <c:pt idx="647">
                  <c:v>80.952380952380935</c:v>
                </c:pt>
                <c:pt idx="648">
                  <c:v>67.261904761904788</c:v>
                </c:pt>
                <c:pt idx="649">
                  <c:v>77.38095238095238</c:v>
                </c:pt>
                <c:pt idx="650">
                  <c:v>84.523809523809518</c:v>
                </c:pt>
                <c:pt idx="651">
                  <c:v>69.642857142857125</c:v>
                </c:pt>
                <c:pt idx="652">
                  <c:v>77.976190476190482</c:v>
                </c:pt>
                <c:pt idx="653">
                  <c:v>70.238095238095212</c:v>
                </c:pt>
                <c:pt idx="654">
                  <c:v>79.166666666666657</c:v>
                </c:pt>
                <c:pt idx="655">
                  <c:v>69.642857142857125</c:v>
                </c:pt>
                <c:pt idx="656">
                  <c:v>37.5</c:v>
                </c:pt>
                <c:pt idx="657">
                  <c:v>76.190476190476161</c:v>
                </c:pt>
                <c:pt idx="658">
                  <c:v>80.357142857142847</c:v>
                </c:pt>
                <c:pt idx="659">
                  <c:v>69.047619047619079</c:v>
                </c:pt>
                <c:pt idx="660">
                  <c:v>60.119047619047592</c:v>
                </c:pt>
                <c:pt idx="661">
                  <c:v>66.666666666666657</c:v>
                </c:pt>
                <c:pt idx="662">
                  <c:v>23.8095238095238</c:v>
                </c:pt>
                <c:pt idx="663">
                  <c:v>32.142857142857153</c:v>
                </c:pt>
                <c:pt idx="664">
                  <c:v>69.642857142857125</c:v>
                </c:pt>
                <c:pt idx="665">
                  <c:v>66.666666666666657</c:v>
                </c:pt>
                <c:pt idx="666">
                  <c:v>64.88095238095238</c:v>
                </c:pt>
                <c:pt idx="667">
                  <c:v>70.833333333333329</c:v>
                </c:pt>
                <c:pt idx="668">
                  <c:v>69.642857142857125</c:v>
                </c:pt>
                <c:pt idx="669">
                  <c:v>73.214285714285722</c:v>
                </c:pt>
                <c:pt idx="670">
                  <c:v>71.428571428571416</c:v>
                </c:pt>
                <c:pt idx="671">
                  <c:v>76.785714285714292</c:v>
                </c:pt>
                <c:pt idx="672">
                  <c:v>70.238095238095212</c:v>
                </c:pt>
                <c:pt idx="673">
                  <c:v>72.61904761904762</c:v>
                </c:pt>
                <c:pt idx="674">
                  <c:v>72.023809523809518</c:v>
                </c:pt>
                <c:pt idx="675">
                  <c:v>79.166666666666657</c:v>
                </c:pt>
                <c:pt idx="676">
                  <c:v>62.5</c:v>
                </c:pt>
                <c:pt idx="677">
                  <c:v>57.142857142857139</c:v>
                </c:pt>
                <c:pt idx="678">
                  <c:v>76.785714285714292</c:v>
                </c:pt>
                <c:pt idx="679">
                  <c:v>44.047619047619044</c:v>
                </c:pt>
                <c:pt idx="680">
                  <c:v>79.761904761904788</c:v>
                </c:pt>
                <c:pt idx="681">
                  <c:v>77.38095238095238</c:v>
                </c:pt>
                <c:pt idx="682">
                  <c:v>83.333333333333329</c:v>
                </c:pt>
                <c:pt idx="683">
                  <c:v>74.404761904761912</c:v>
                </c:pt>
                <c:pt idx="684">
                  <c:v>92.261904761904788</c:v>
                </c:pt>
                <c:pt idx="685">
                  <c:v>51.785714285714292</c:v>
                </c:pt>
                <c:pt idx="686">
                  <c:v>78.571428571428555</c:v>
                </c:pt>
                <c:pt idx="687">
                  <c:v>70.238095238095212</c:v>
                </c:pt>
                <c:pt idx="688">
                  <c:v>73.214285714285722</c:v>
                </c:pt>
                <c:pt idx="689">
                  <c:v>76.190476190476161</c:v>
                </c:pt>
                <c:pt idx="690">
                  <c:v>71.428571428571416</c:v>
                </c:pt>
                <c:pt idx="691">
                  <c:v>76.785714285714292</c:v>
                </c:pt>
                <c:pt idx="692">
                  <c:v>73.214285714285722</c:v>
                </c:pt>
                <c:pt idx="693">
                  <c:v>67.261904761904788</c:v>
                </c:pt>
                <c:pt idx="694">
                  <c:v>48.214285714285715</c:v>
                </c:pt>
                <c:pt idx="695">
                  <c:v>70.833333333333329</c:v>
                </c:pt>
                <c:pt idx="696">
                  <c:v>80.357142857142847</c:v>
                </c:pt>
                <c:pt idx="697">
                  <c:v>82.142857142857125</c:v>
                </c:pt>
                <c:pt idx="698">
                  <c:v>83.333333333333329</c:v>
                </c:pt>
                <c:pt idx="699">
                  <c:v>75.595238095238102</c:v>
                </c:pt>
                <c:pt idx="700">
                  <c:v>62.5</c:v>
                </c:pt>
                <c:pt idx="701">
                  <c:v>76.190476190476161</c:v>
                </c:pt>
                <c:pt idx="702">
                  <c:v>67.857142857142847</c:v>
                </c:pt>
                <c:pt idx="703">
                  <c:v>82.142857142857125</c:v>
                </c:pt>
                <c:pt idx="704">
                  <c:v>82.738095238095212</c:v>
                </c:pt>
                <c:pt idx="705">
                  <c:v>57.142857142857139</c:v>
                </c:pt>
                <c:pt idx="706">
                  <c:v>80.952380952380935</c:v>
                </c:pt>
                <c:pt idx="707">
                  <c:v>80.952380952380935</c:v>
                </c:pt>
                <c:pt idx="708">
                  <c:v>83.333333333333329</c:v>
                </c:pt>
                <c:pt idx="709">
                  <c:v>85.714285714285722</c:v>
                </c:pt>
                <c:pt idx="710">
                  <c:v>78.571428571428555</c:v>
                </c:pt>
                <c:pt idx="711">
                  <c:v>86.30952380952381</c:v>
                </c:pt>
                <c:pt idx="712">
                  <c:v>73.214285714285722</c:v>
                </c:pt>
                <c:pt idx="713">
                  <c:v>57.738095238095248</c:v>
                </c:pt>
                <c:pt idx="714">
                  <c:v>54.761904761904766</c:v>
                </c:pt>
                <c:pt idx="715">
                  <c:v>89.88095238095238</c:v>
                </c:pt>
                <c:pt idx="716">
                  <c:v>60.119047619047592</c:v>
                </c:pt>
                <c:pt idx="717">
                  <c:v>88.690476190476161</c:v>
                </c:pt>
                <c:pt idx="718">
                  <c:v>85.714285714285722</c:v>
                </c:pt>
                <c:pt idx="719">
                  <c:v>66.666666666666657</c:v>
                </c:pt>
                <c:pt idx="720">
                  <c:v>54.761904761904766</c:v>
                </c:pt>
                <c:pt idx="721">
                  <c:v>61.904761904761905</c:v>
                </c:pt>
                <c:pt idx="722">
                  <c:v>70.238095238095212</c:v>
                </c:pt>
                <c:pt idx="723">
                  <c:v>70.238095238095212</c:v>
                </c:pt>
                <c:pt idx="724">
                  <c:v>68.452380952380935</c:v>
                </c:pt>
                <c:pt idx="725">
                  <c:v>75.595238095238102</c:v>
                </c:pt>
                <c:pt idx="726">
                  <c:v>75</c:v>
                </c:pt>
                <c:pt idx="727">
                  <c:v>78.571428571428555</c:v>
                </c:pt>
                <c:pt idx="728">
                  <c:v>38.095238095238102</c:v>
                </c:pt>
                <c:pt idx="729">
                  <c:v>86.30952380952381</c:v>
                </c:pt>
                <c:pt idx="730">
                  <c:v>82.738095238095212</c:v>
                </c:pt>
                <c:pt idx="731">
                  <c:v>50.595238095238102</c:v>
                </c:pt>
                <c:pt idx="732">
                  <c:v>71.428571428571416</c:v>
                </c:pt>
                <c:pt idx="733">
                  <c:v>76.785714285714292</c:v>
                </c:pt>
                <c:pt idx="734">
                  <c:v>71.428571428571416</c:v>
                </c:pt>
                <c:pt idx="735">
                  <c:v>76.785714285714292</c:v>
                </c:pt>
                <c:pt idx="736">
                  <c:v>51.190476190476197</c:v>
                </c:pt>
                <c:pt idx="737">
                  <c:v>60.714285714285708</c:v>
                </c:pt>
                <c:pt idx="738">
                  <c:v>42.261904761904759</c:v>
                </c:pt>
                <c:pt idx="739">
                  <c:v>100</c:v>
                </c:pt>
                <c:pt idx="740">
                  <c:v>61.904761904761905</c:v>
                </c:pt>
                <c:pt idx="741">
                  <c:v>30.952380952380949</c:v>
                </c:pt>
                <c:pt idx="742">
                  <c:v>76.785714285714292</c:v>
                </c:pt>
                <c:pt idx="743">
                  <c:v>76.190476190476161</c:v>
                </c:pt>
                <c:pt idx="744">
                  <c:v>69.047619047619079</c:v>
                </c:pt>
                <c:pt idx="745">
                  <c:v>64.285714285714292</c:v>
                </c:pt>
                <c:pt idx="746">
                  <c:v>41.071428571428555</c:v>
                </c:pt>
                <c:pt idx="747">
                  <c:v>58.928571428571438</c:v>
                </c:pt>
                <c:pt idx="748">
                  <c:v>78.571428571428555</c:v>
                </c:pt>
                <c:pt idx="749">
                  <c:v>82.738095238095212</c:v>
                </c:pt>
                <c:pt idx="750">
                  <c:v>83.928571428571416</c:v>
                </c:pt>
                <c:pt idx="751">
                  <c:v>57.142857142857139</c:v>
                </c:pt>
                <c:pt idx="752">
                  <c:v>68.452380952380935</c:v>
                </c:pt>
                <c:pt idx="753">
                  <c:v>69.642857142857125</c:v>
                </c:pt>
                <c:pt idx="754">
                  <c:v>74.404761904761912</c:v>
                </c:pt>
                <c:pt idx="755">
                  <c:v>40.476190476190474</c:v>
                </c:pt>
                <c:pt idx="756">
                  <c:v>79.761904761904788</c:v>
                </c:pt>
                <c:pt idx="757">
                  <c:v>79.761904761904788</c:v>
                </c:pt>
                <c:pt idx="758">
                  <c:v>86.904761904761912</c:v>
                </c:pt>
                <c:pt idx="759">
                  <c:v>72.61904761904762</c:v>
                </c:pt>
                <c:pt idx="760">
                  <c:v>75.595238095238102</c:v>
                </c:pt>
                <c:pt idx="761">
                  <c:v>77.976190476190482</c:v>
                </c:pt>
                <c:pt idx="762">
                  <c:v>72.023809523809518</c:v>
                </c:pt>
                <c:pt idx="763">
                  <c:v>75.595238095238102</c:v>
                </c:pt>
                <c:pt idx="764">
                  <c:v>69.047619047619079</c:v>
                </c:pt>
                <c:pt idx="765">
                  <c:v>83.928571428571416</c:v>
                </c:pt>
                <c:pt idx="766">
                  <c:v>79.166666666666657</c:v>
                </c:pt>
                <c:pt idx="767">
                  <c:v>76.785714285714292</c:v>
                </c:pt>
                <c:pt idx="768">
                  <c:v>88.095238095238102</c:v>
                </c:pt>
                <c:pt idx="769">
                  <c:v>79.761904761904788</c:v>
                </c:pt>
                <c:pt idx="770">
                  <c:v>80.357142857142847</c:v>
                </c:pt>
                <c:pt idx="771">
                  <c:v>89.88095238095238</c:v>
                </c:pt>
                <c:pt idx="772">
                  <c:v>90.476190476190482</c:v>
                </c:pt>
                <c:pt idx="773">
                  <c:v>76.785714285714292</c:v>
                </c:pt>
                <c:pt idx="774">
                  <c:v>36.30952380952381</c:v>
                </c:pt>
                <c:pt idx="775">
                  <c:v>73.214285714285722</c:v>
                </c:pt>
                <c:pt idx="776">
                  <c:v>76.190476190476161</c:v>
                </c:pt>
                <c:pt idx="777">
                  <c:v>84.523809523809518</c:v>
                </c:pt>
                <c:pt idx="778">
                  <c:v>78.571428571428555</c:v>
                </c:pt>
                <c:pt idx="779">
                  <c:v>88.690476190476161</c:v>
                </c:pt>
                <c:pt idx="780">
                  <c:v>76.785714285714292</c:v>
                </c:pt>
                <c:pt idx="781">
                  <c:v>80.357142857142847</c:v>
                </c:pt>
                <c:pt idx="782">
                  <c:v>85.714285714285722</c:v>
                </c:pt>
                <c:pt idx="783">
                  <c:v>76.190476190476161</c:v>
                </c:pt>
                <c:pt idx="784">
                  <c:v>98.214285714285722</c:v>
                </c:pt>
                <c:pt idx="785">
                  <c:v>79.166666666666657</c:v>
                </c:pt>
                <c:pt idx="786">
                  <c:v>78.571428571428555</c:v>
                </c:pt>
                <c:pt idx="787">
                  <c:v>54.761904761904766</c:v>
                </c:pt>
                <c:pt idx="788">
                  <c:v>73.214285714285722</c:v>
                </c:pt>
                <c:pt idx="789">
                  <c:v>81.547619047619079</c:v>
                </c:pt>
                <c:pt idx="790">
                  <c:v>86.904761904761912</c:v>
                </c:pt>
                <c:pt idx="791">
                  <c:v>80.357142857142847</c:v>
                </c:pt>
                <c:pt idx="792">
                  <c:v>67.857142857142847</c:v>
                </c:pt>
                <c:pt idx="793">
                  <c:v>66.666666666666657</c:v>
                </c:pt>
                <c:pt idx="794">
                  <c:v>72.023809523809518</c:v>
                </c:pt>
                <c:pt idx="795">
                  <c:v>50</c:v>
                </c:pt>
                <c:pt idx="796">
                  <c:v>46.428571428571438</c:v>
                </c:pt>
                <c:pt idx="797">
                  <c:v>79.166666666666657</c:v>
                </c:pt>
                <c:pt idx="798">
                  <c:v>71.428571428571416</c:v>
                </c:pt>
                <c:pt idx="799">
                  <c:v>79.761904761904788</c:v>
                </c:pt>
                <c:pt idx="800">
                  <c:v>81.547619047619079</c:v>
                </c:pt>
                <c:pt idx="801">
                  <c:v>85.11904761904762</c:v>
                </c:pt>
                <c:pt idx="802">
                  <c:v>76.785714285714292</c:v>
                </c:pt>
                <c:pt idx="803">
                  <c:v>79.166666666666657</c:v>
                </c:pt>
                <c:pt idx="804">
                  <c:v>83.928571428571416</c:v>
                </c:pt>
                <c:pt idx="805">
                  <c:v>84.523809523809518</c:v>
                </c:pt>
                <c:pt idx="806">
                  <c:v>66.666666666666657</c:v>
                </c:pt>
                <c:pt idx="807">
                  <c:v>65.476190476190482</c:v>
                </c:pt>
                <c:pt idx="808">
                  <c:v>78.571428571428555</c:v>
                </c:pt>
                <c:pt idx="809">
                  <c:v>71.428571428571416</c:v>
                </c:pt>
                <c:pt idx="810">
                  <c:v>75.595238095238102</c:v>
                </c:pt>
                <c:pt idx="811">
                  <c:v>44.047619047619044</c:v>
                </c:pt>
                <c:pt idx="812">
                  <c:v>51.785714285714292</c:v>
                </c:pt>
                <c:pt idx="813">
                  <c:v>87.5</c:v>
                </c:pt>
                <c:pt idx="814">
                  <c:v>94.047619047619079</c:v>
                </c:pt>
                <c:pt idx="815">
                  <c:v>42.261904761904759</c:v>
                </c:pt>
                <c:pt idx="816">
                  <c:v>60.714285714285708</c:v>
                </c:pt>
                <c:pt idx="817">
                  <c:v>74.404761904761912</c:v>
                </c:pt>
                <c:pt idx="818">
                  <c:v>76.190476190476161</c:v>
                </c:pt>
                <c:pt idx="819">
                  <c:v>62.5</c:v>
                </c:pt>
                <c:pt idx="820">
                  <c:v>80.357142857142847</c:v>
                </c:pt>
                <c:pt idx="821">
                  <c:v>62.5</c:v>
                </c:pt>
                <c:pt idx="822">
                  <c:v>71.428571428571416</c:v>
                </c:pt>
                <c:pt idx="823">
                  <c:v>88.095238095238102</c:v>
                </c:pt>
                <c:pt idx="824">
                  <c:v>78.571428571428555</c:v>
                </c:pt>
                <c:pt idx="825">
                  <c:v>73.214285714285722</c:v>
                </c:pt>
                <c:pt idx="826">
                  <c:v>56.547619047619044</c:v>
                </c:pt>
                <c:pt idx="827">
                  <c:v>60.714285714285708</c:v>
                </c:pt>
                <c:pt idx="828">
                  <c:v>82.738095238095212</c:v>
                </c:pt>
                <c:pt idx="829">
                  <c:v>73.214285714285722</c:v>
                </c:pt>
                <c:pt idx="830">
                  <c:v>66.071428571428555</c:v>
                </c:pt>
                <c:pt idx="831">
                  <c:v>73.214285714285722</c:v>
                </c:pt>
                <c:pt idx="832">
                  <c:v>77.38095238095238</c:v>
                </c:pt>
                <c:pt idx="833">
                  <c:v>83.928571428571416</c:v>
                </c:pt>
                <c:pt idx="834">
                  <c:v>63.095238095238102</c:v>
                </c:pt>
                <c:pt idx="835">
                  <c:v>72.023809523809518</c:v>
                </c:pt>
                <c:pt idx="836">
                  <c:v>60.714285714285708</c:v>
                </c:pt>
                <c:pt idx="837">
                  <c:v>61.904761904761905</c:v>
                </c:pt>
                <c:pt idx="838">
                  <c:v>74.404761904761912</c:v>
                </c:pt>
                <c:pt idx="839">
                  <c:v>67.857142857142847</c:v>
                </c:pt>
                <c:pt idx="840">
                  <c:v>75.595238095238102</c:v>
                </c:pt>
                <c:pt idx="841">
                  <c:v>68.452380952380935</c:v>
                </c:pt>
                <c:pt idx="842">
                  <c:v>69.047619047619079</c:v>
                </c:pt>
                <c:pt idx="843">
                  <c:v>75.595238095238102</c:v>
                </c:pt>
                <c:pt idx="844">
                  <c:v>82.738095238095212</c:v>
                </c:pt>
                <c:pt idx="845">
                  <c:v>73.80952380952381</c:v>
                </c:pt>
                <c:pt idx="846">
                  <c:v>77.976190476190482</c:v>
                </c:pt>
                <c:pt idx="847">
                  <c:v>65.476190476190482</c:v>
                </c:pt>
                <c:pt idx="848">
                  <c:v>42.261904761904759</c:v>
                </c:pt>
                <c:pt idx="849">
                  <c:v>82.142857142857125</c:v>
                </c:pt>
                <c:pt idx="850">
                  <c:v>77.976190476190482</c:v>
                </c:pt>
                <c:pt idx="851">
                  <c:v>83.928571428571416</c:v>
                </c:pt>
                <c:pt idx="852">
                  <c:v>75.595238095238102</c:v>
                </c:pt>
                <c:pt idx="853">
                  <c:v>74.404761904761912</c:v>
                </c:pt>
                <c:pt idx="854">
                  <c:v>79.761904761904788</c:v>
                </c:pt>
                <c:pt idx="855">
                  <c:v>67.857142857142847</c:v>
                </c:pt>
                <c:pt idx="856">
                  <c:v>79.166666666666657</c:v>
                </c:pt>
                <c:pt idx="857">
                  <c:v>74.404761904761912</c:v>
                </c:pt>
                <c:pt idx="858">
                  <c:v>77.976190476190482</c:v>
                </c:pt>
                <c:pt idx="859">
                  <c:v>73.80952380952381</c:v>
                </c:pt>
                <c:pt idx="860">
                  <c:v>76.190476190476161</c:v>
                </c:pt>
                <c:pt idx="861">
                  <c:v>69.642857142857125</c:v>
                </c:pt>
                <c:pt idx="862">
                  <c:v>71.428571428571416</c:v>
                </c:pt>
                <c:pt idx="863">
                  <c:v>75</c:v>
                </c:pt>
                <c:pt idx="864">
                  <c:v>60.119047619047592</c:v>
                </c:pt>
                <c:pt idx="865">
                  <c:v>88.690476190476161</c:v>
                </c:pt>
                <c:pt idx="866">
                  <c:v>80.952380952380935</c:v>
                </c:pt>
                <c:pt idx="867">
                  <c:v>77.38095238095238</c:v>
                </c:pt>
                <c:pt idx="868">
                  <c:v>72.61904761904762</c:v>
                </c:pt>
                <c:pt idx="869">
                  <c:v>70.833333333333329</c:v>
                </c:pt>
                <c:pt idx="870">
                  <c:v>83.333333333333329</c:v>
                </c:pt>
                <c:pt idx="871">
                  <c:v>85.714285714285722</c:v>
                </c:pt>
                <c:pt idx="872">
                  <c:v>76.190476190476161</c:v>
                </c:pt>
                <c:pt idx="873">
                  <c:v>92.261904761904788</c:v>
                </c:pt>
                <c:pt idx="874">
                  <c:v>80.952380952380935</c:v>
                </c:pt>
                <c:pt idx="875">
                  <c:v>87.5</c:v>
                </c:pt>
                <c:pt idx="876">
                  <c:v>77.976190476190482</c:v>
                </c:pt>
                <c:pt idx="877">
                  <c:v>94.047619047619079</c:v>
                </c:pt>
                <c:pt idx="878">
                  <c:v>73.80952380952381</c:v>
                </c:pt>
                <c:pt idx="879">
                  <c:v>85.11904761904762</c:v>
                </c:pt>
                <c:pt idx="880">
                  <c:v>87.5</c:v>
                </c:pt>
                <c:pt idx="881">
                  <c:v>81.547619047619079</c:v>
                </c:pt>
                <c:pt idx="882">
                  <c:v>78.571428571428555</c:v>
                </c:pt>
                <c:pt idx="883">
                  <c:v>92.261904761904788</c:v>
                </c:pt>
                <c:pt idx="884">
                  <c:v>38.095238095238102</c:v>
                </c:pt>
                <c:pt idx="885">
                  <c:v>92.857142857142847</c:v>
                </c:pt>
                <c:pt idx="886">
                  <c:v>69.642857142857125</c:v>
                </c:pt>
                <c:pt idx="887">
                  <c:v>67.261904761904788</c:v>
                </c:pt>
                <c:pt idx="888">
                  <c:v>75.595238095238102</c:v>
                </c:pt>
                <c:pt idx="889">
                  <c:v>69.642857142857125</c:v>
                </c:pt>
                <c:pt idx="890">
                  <c:v>74.404761904761912</c:v>
                </c:pt>
                <c:pt idx="891">
                  <c:v>75.595238095238102</c:v>
                </c:pt>
                <c:pt idx="892">
                  <c:v>82.142857142857125</c:v>
                </c:pt>
                <c:pt idx="893">
                  <c:v>75.595238095238102</c:v>
                </c:pt>
                <c:pt idx="894">
                  <c:v>71.428571428571416</c:v>
                </c:pt>
                <c:pt idx="895">
                  <c:v>94.642857142857125</c:v>
                </c:pt>
                <c:pt idx="896">
                  <c:v>60.714285714285708</c:v>
                </c:pt>
                <c:pt idx="897">
                  <c:v>73.214285714285722</c:v>
                </c:pt>
                <c:pt idx="898">
                  <c:v>76.190476190476161</c:v>
                </c:pt>
                <c:pt idx="899">
                  <c:v>68.452380952380935</c:v>
                </c:pt>
                <c:pt idx="900">
                  <c:v>82.738095238095212</c:v>
                </c:pt>
                <c:pt idx="901">
                  <c:v>57.738095238095248</c:v>
                </c:pt>
                <c:pt idx="902">
                  <c:v>82.142857142857125</c:v>
                </c:pt>
                <c:pt idx="903">
                  <c:v>86.904761904761912</c:v>
                </c:pt>
                <c:pt idx="904">
                  <c:v>50.595238095238102</c:v>
                </c:pt>
                <c:pt idx="905">
                  <c:v>67.261904761904788</c:v>
                </c:pt>
                <c:pt idx="906">
                  <c:v>67.857142857142847</c:v>
                </c:pt>
                <c:pt idx="907">
                  <c:v>66.666666666666657</c:v>
                </c:pt>
                <c:pt idx="908">
                  <c:v>83.928571428571416</c:v>
                </c:pt>
                <c:pt idx="909">
                  <c:v>67.261904761904788</c:v>
                </c:pt>
                <c:pt idx="910">
                  <c:v>58.928571428571438</c:v>
                </c:pt>
                <c:pt idx="911">
                  <c:v>51.785714285714292</c:v>
                </c:pt>
                <c:pt idx="912">
                  <c:v>47.023809523809526</c:v>
                </c:pt>
                <c:pt idx="913">
                  <c:v>65.476190476190482</c:v>
                </c:pt>
                <c:pt idx="914">
                  <c:v>72.61904761904762</c:v>
                </c:pt>
                <c:pt idx="915">
                  <c:v>70.238095238095212</c:v>
                </c:pt>
                <c:pt idx="916">
                  <c:v>52.976190476190474</c:v>
                </c:pt>
                <c:pt idx="917">
                  <c:v>49.404761904761905</c:v>
                </c:pt>
                <c:pt idx="918">
                  <c:v>58.333333333333336</c:v>
                </c:pt>
                <c:pt idx="919">
                  <c:v>75.595238095238102</c:v>
                </c:pt>
                <c:pt idx="920">
                  <c:v>53.571428571428555</c:v>
                </c:pt>
                <c:pt idx="921">
                  <c:v>80.357142857142847</c:v>
                </c:pt>
                <c:pt idx="922">
                  <c:v>85.714285714285722</c:v>
                </c:pt>
                <c:pt idx="923">
                  <c:v>79.166666666666657</c:v>
                </c:pt>
                <c:pt idx="924">
                  <c:v>41.666666666666657</c:v>
                </c:pt>
                <c:pt idx="925">
                  <c:v>73.80952380952381</c:v>
                </c:pt>
                <c:pt idx="926">
                  <c:v>68.452380952380935</c:v>
                </c:pt>
                <c:pt idx="927">
                  <c:v>69.047619047619079</c:v>
                </c:pt>
                <c:pt idx="928">
                  <c:v>92.857142857142847</c:v>
                </c:pt>
                <c:pt idx="929">
                  <c:v>68.452380952380935</c:v>
                </c:pt>
                <c:pt idx="930">
                  <c:v>80.357142857142847</c:v>
                </c:pt>
                <c:pt idx="931">
                  <c:v>67.857142857142847</c:v>
                </c:pt>
                <c:pt idx="932">
                  <c:v>61.904761904761905</c:v>
                </c:pt>
                <c:pt idx="933">
                  <c:v>58.333333333333336</c:v>
                </c:pt>
                <c:pt idx="934">
                  <c:v>67.261904761904788</c:v>
                </c:pt>
                <c:pt idx="935">
                  <c:v>61.904761904761905</c:v>
                </c:pt>
                <c:pt idx="936">
                  <c:v>75</c:v>
                </c:pt>
                <c:pt idx="937">
                  <c:v>65.476190476190482</c:v>
                </c:pt>
                <c:pt idx="938">
                  <c:v>45.238095238095255</c:v>
                </c:pt>
                <c:pt idx="939">
                  <c:v>56.547619047619044</c:v>
                </c:pt>
                <c:pt idx="940">
                  <c:v>58.928571428571438</c:v>
                </c:pt>
                <c:pt idx="941">
                  <c:v>56.547619047619044</c:v>
                </c:pt>
                <c:pt idx="942">
                  <c:v>71.428571428571416</c:v>
                </c:pt>
                <c:pt idx="943">
                  <c:v>68.452380952380935</c:v>
                </c:pt>
                <c:pt idx="944">
                  <c:v>75.595238095238102</c:v>
                </c:pt>
                <c:pt idx="945">
                  <c:v>49.404761904761905</c:v>
                </c:pt>
                <c:pt idx="946">
                  <c:v>72.61904761904762</c:v>
                </c:pt>
                <c:pt idx="947">
                  <c:v>72.023809523809518</c:v>
                </c:pt>
                <c:pt idx="948">
                  <c:v>49.404761904761905</c:v>
                </c:pt>
                <c:pt idx="949">
                  <c:v>50.595238095238102</c:v>
                </c:pt>
                <c:pt idx="950">
                  <c:v>63.095238095238102</c:v>
                </c:pt>
                <c:pt idx="951">
                  <c:v>58.333333333333336</c:v>
                </c:pt>
                <c:pt idx="952">
                  <c:v>73.214285714285722</c:v>
                </c:pt>
                <c:pt idx="953">
                  <c:v>78.571428571428555</c:v>
                </c:pt>
                <c:pt idx="954">
                  <c:v>73.214285714285722</c:v>
                </c:pt>
                <c:pt idx="955">
                  <c:v>79.761904761904788</c:v>
                </c:pt>
                <c:pt idx="956">
                  <c:v>75.595238095238102</c:v>
                </c:pt>
                <c:pt idx="957">
                  <c:v>76.190476190476161</c:v>
                </c:pt>
                <c:pt idx="958">
                  <c:v>77.38095238095238</c:v>
                </c:pt>
                <c:pt idx="959">
                  <c:v>73.214285714285722</c:v>
                </c:pt>
                <c:pt idx="960">
                  <c:v>58.928571428571438</c:v>
                </c:pt>
                <c:pt idx="961">
                  <c:v>83.333333333333329</c:v>
                </c:pt>
                <c:pt idx="962">
                  <c:v>60.714285714285708</c:v>
                </c:pt>
                <c:pt idx="963">
                  <c:v>77.38095238095238</c:v>
                </c:pt>
                <c:pt idx="964">
                  <c:v>64.88095238095238</c:v>
                </c:pt>
                <c:pt idx="965">
                  <c:v>54.16666666666665</c:v>
                </c:pt>
                <c:pt idx="966">
                  <c:v>67.261904761904788</c:v>
                </c:pt>
                <c:pt idx="967">
                  <c:v>84.523809523809518</c:v>
                </c:pt>
                <c:pt idx="968">
                  <c:v>68.452380952380935</c:v>
                </c:pt>
                <c:pt idx="969">
                  <c:v>91.071428571428555</c:v>
                </c:pt>
                <c:pt idx="970">
                  <c:v>72.61904761904762</c:v>
                </c:pt>
                <c:pt idx="971">
                  <c:v>76.190476190476161</c:v>
                </c:pt>
                <c:pt idx="972">
                  <c:v>66.666666666666657</c:v>
                </c:pt>
                <c:pt idx="973">
                  <c:v>79.166666666666657</c:v>
                </c:pt>
                <c:pt idx="974">
                  <c:v>85.714285714285722</c:v>
                </c:pt>
                <c:pt idx="975">
                  <c:v>79.166666666666657</c:v>
                </c:pt>
                <c:pt idx="976">
                  <c:v>85.11904761904762</c:v>
                </c:pt>
                <c:pt idx="977">
                  <c:v>47.023809523809526</c:v>
                </c:pt>
                <c:pt idx="978">
                  <c:v>70.833333333333329</c:v>
                </c:pt>
                <c:pt idx="979">
                  <c:v>64.285714285714292</c:v>
                </c:pt>
                <c:pt idx="980">
                  <c:v>64.285714285714292</c:v>
                </c:pt>
                <c:pt idx="981">
                  <c:v>73.80952380952381</c:v>
                </c:pt>
                <c:pt idx="982">
                  <c:v>77.38095238095238</c:v>
                </c:pt>
                <c:pt idx="983">
                  <c:v>42.857142857142847</c:v>
                </c:pt>
                <c:pt idx="984">
                  <c:v>61.904761904761905</c:v>
                </c:pt>
                <c:pt idx="985">
                  <c:v>73.80952380952381</c:v>
                </c:pt>
                <c:pt idx="986">
                  <c:v>58.928571428571438</c:v>
                </c:pt>
                <c:pt idx="987">
                  <c:v>78.571428571428555</c:v>
                </c:pt>
                <c:pt idx="988">
                  <c:v>77.38095238095238</c:v>
                </c:pt>
                <c:pt idx="989">
                  <c:v>67.261904761904788</c:v>
                </c:pt>
                <c:pt idx="990">
                  <c:v>67.261904761904788</c:v>
                </c:pt>
                <c:pt idx="991">
                  <c:v>64.88095238095238</c:v>
                </c:pt>
                <c:pt idx="992">
                  <c:v>72.023809523809518</c:v>
                </c:pt>
                <c:pt idx="993">
                  <c:v>81.547619047619079</c:v>
                </c:pt>
                <c:pt idx="994">
                  <c:v>53.571428571428555</c:v>
                </c:pt>
                <c:pt idx="995">
                  <c:v>52.380952380952387</c:v>
                </c:pt>
                <c:pt idx="996">
                  <c:v>65.476190476190482</c:v>
                </c:pt>
                <c:pt idx="997">
                  <c:v>81.547619047619079</c:v>
                </c:pt>
                <c:pt idx="998">
                  <c:v>80.952380952380935</c:v>
                </c:pt>
                <c:pt idx="999">
                  <c:v>75.595238095238102</c:v>
                </c:pt>
                <c:pt idx="1000">
                  <c:v>52.976190476190474</c:v>
                </c:pt>
                <c:pt idx="1001">
                  <c:v>71.428571428571416</c:v>
                </c:pt>
                <c:pt idx="1002">
                  <c:v>76.190476190476161</c:v>
                </c:pt>
                <c:pt idx="1003">
                  <c:v>61.30952380952381</c:v>
                </c:pt>
                <c:pt idx="1004">
                  <c:v>89.285714285714292</c:v>
                </c:pt>
                <c:pt idx="1005">
                  <c:v>89.88095238095238</c:v>
                </c:pt>
                <c:pt idx="1006">
                  <c:v>69.047619047619079</c:v>
                </c:pt>
                <c:pt idx="1007">
                  <c:v>73.80952380952381</c:v>
                </c:pt>
                <c:pt idx="1008">
                  <c:v>56.547619047619044</c:v>
                </c:pt>
                <c:pt idx="1009">
                  <c:v>77.38095238095238</c:v>
                </c:pt>
                <c:pt idx="1010">
                  <c:v>84.523809523809518</c:v>
                </c:pt>
                <c:pt idx="1011">
                  <c:v>76.785714285714292</c:v>
                </c:pt>
                <c:pt idx="1012">
                  <c:v>85.11904761904762</c:v>
                </c:pt>
                <c:pt idx="1013">
                  <c:v>80.952380952380935</c:v>
                </c:pt>
                <c:pt idx="1014">
                  <c:v>79.761904761904788</c:v>
                </c:pt>
                <c:pt idx="1015">
                  <c:v>86.30952380952381</c:v>
                </c:pt>
                <c:pt idx="1016">
                  <c:v>77.976190476190482</c:v>
                </c:pt>
                <c:pt idx="1017">
                  <c:v>62.5</c:v>
                </c:pt>
                <c:pt idx="1018">
                  <c:v>66.666666666666657</c:v>
                </c:pt>
                <c:pt idx="1019">
                  <c:v>75.595238095238102</c:v>
                </c:pt>
                <c:pt idx="1020">
                  <c:v>77.38095238095238</c:v>
                </c:pt>
                <c:pt idx="1021">
                  <c:v>51.785714285714292</c:v>
                </c:pt>
                <c:pt idx="1022">
                  <c:v>73.80952380952381</c:v>
                </c:pt>
                <c:pt idx="1023">
                  <c:v>84.523809523809518</c:v>
                </c:pt>
                <c:pt idx="1024">
                  <c:v>61.30952380952381</c:v>
                </c:pt>
                <c:pt idx="1025">
                  <c:v>66.071428571428555</c:v>
                </c:pt>
                <c:pt idx="1026">
                  <c:v>89.88095238095238</c:v>
                </c:pt>
                <c:pt idx="1027">
                  <c:v>54.16666666666665</c:v>
                </c:pt>
                <c:pt idx="1028">
                  <c:v>59.523809523809526</c:v>
                </c:pt>
                <c:pt idx="1029">
                  <c:v>62.5</c:v>
                </c:pt>
                <c:pt idx="1030">
                  <c:v>61.30952380952381</c:v>
                </c:pt>
                <c:pt idx="1031">
                  <c:v>67.857142857142847</c:v>
                </c:pt>
                <c:pt idx="1032">
                  <c:v>46.428571428571438</c:v>
                </c:pt>
                <c:pt idx="1033">
                  <c:v>67.261904761904788</c:v>
                </c:pt>
                <c:pt idx="1034">
                  <c:v>71.428571428571416</c:v>
                </c:pt>
                <c:pt idx="1035">
                  <c:v>80.952380952380935</c:v>
                </c:pt>
                <c:pt idx="1036">
                  <c:v>74.404761904761912</c:v>
                </c:pt>
                <c:pt idx="1037">
                  <c:v>79.166666666666657</c:v>
                </c:pt>
                <c:pt idx="1038">
                  <c:v>71.428571428571416</c:v>
                </c:pt>
                <c:pt idx="1039">
                  <c:v>75</c:v>
                </c:pt>
                <c:pt idx="1040">
                  <c:v>54.16666666666665</c:v>
                </c:pt>
                <c:pt idx="1041">
                  <c:v>58.928571428571438</c:v>
                </c:pt>
                <c:pt idx="1042">
                  <c:v>72.023809523809518</c:v>
                </c:pt>
                <c:pt idx="1043">
                  <c:v>62.5</c:v>
                </c:pt>
                <c:pt idx="1044">
                  <c:v>36.904761904761905</c:v>
                </c:pt>
                <c:pt idx="1045">
                  <c:v>78.571428571428555</c:v>
                </c:pt>
                <c:pt idx="1046">
                  <c:v>60.714285714285708</c:v>
                </c:pt>
                <c:pt idx="1047">
                  <c:v>73.80952380952381</c:v>
                </c:pt>
                <c:pt idx="1048">
                  <c:v>70.238095238095212</c:v>
                </c:pt>
                <c:pt idx="1049">
                  <c:v>63.095238095238102</c:v>
                </c:pt>
                <c:pt idx="1050">
                  <c:v>65.476190476190482</c:v>
                </c:pt>
                <c:pt idx="1051">
                  <c:v>64.88095238095238</c:v>
                </c:pt>
                <c:pt idx="1052">
                  <c:v>73.80952380952381</c:v>
                </c:pt>
                <c:pt idx="1053">
                  <c:v>60.119047619047592</c:v>
                </c:pt>
                <c:pt idx="1054">
                  <c:v>58.333333333333336</c:v>
                </c:pt>
                <c:pt idx="1055">
                  <c:v>87.5</c:v>
                </c:pt>
                <c:pt idx="1056">
                  <c:v>86.904761904761912</c:v>
                </c:pt>
                <c:pt idx="1057">
                  <c:v>61.904761904761905</c:v>
                </c:pt>
                <c:pt idx="1058">
                  <c:v>77.38095238095238</c:v>
                </c:pt>
                <c:pt idx="1059">
                  <c:v>88.690476190476161</c:v>
                </c:pt>
                <c:pt idx="1060">
                  <c:v>72.61904761904762</c:v>
                </c:pt>
                <c:pt idx="1061">
                  <c:v>67.857142857142847</c:v>
                </c:pt>
                <c:pt idx="1062">
                  <c:v>85.714285714285722</c:v>
                </c:pt>
                <c:pt idx="1063">
                  <c:v>79.166666666666657</c:v>
                </c:pt>
                <c:pt idx="1064">
                  <c:v>70.833333333333329</c:v>
                </c:pt>
                <c:pt idx="1065">
                  <c:v>59.523809523809526</c:v>
                </c:pt>
                <c:pt idx="1066">
                  <c:v>82.738095238095212</c:v>
                </c:pt>
                <c:pt idx="1067">
                  <c:v>84.523809523809518</c:v>
                </c:pt>
                <c:pt idx="1068">
                  <c:v>89.88095238095238</c:v>
                </c:pt>
                <c:pt idx="1069">
                  <c:v>80.952380952380935</c:v>
                </c:pt>
                <c:pt idx="1070">
                  <c:v>67.261904761904788</c:v>
                </c:pt>
                <c:pt idx="1071">
                  <c:v>78.571428571428555</c:v>
                </c:pt>
                <c:pt idx="1072">
                  <c:v>84.523809523809518</c:v>
                </c:pt>
                <c:pt idx="1073">
                  <c:v>63.690476190476197</c:v>
                </c:pt>
                <c:pt idx="1074">
                  <c:v>80.357142857142847</c:v>
                </c:pt>
                <c:pt idx="1075">
                  <c:v>72.61904761904762</c:v>
                </c:pt>
                <c:pt idx="1076">
                  <c:v>88.690476190476161</c:v>
                </c:pt>
                <c:pt idx="1077">
                  <c:v>61.30952380952381</c:v>
                </c:pt>
                <c:pt idx="1078">
                  <c:v>71.428571428571416</c:v>
                </c:pt>
                <c:pt idx="1079">
                  <c:v>69.642857142857125</c:v>
                </c:pt>
                <c:pt idx="1080">
                  <c:v>72.61904761904762</c:v>
                </c:pt>
                <c:pt idx="1081">
                  <c:v>72.61904761904762</c:v>
                </c:pt>
                <c:pt idx="1082">
                  <c:v>48.80952380952381</c:v>
                </c:pt>
                <c:pt idx="1083">
                  <c:v>75</c:v>
                </c:pt>
                <c:pt idx="1084">
                  <c:v>83.928571428571416</c:v>
                </c:pt>
                <c:pt idx="1085">
                  <c:v>83.928571428571416</c:v>
                </c:pt>
                <c:pt idx="1086">
                  <c:v>86.30952380952381</c:v>
                </c:pt>
                <c:pt idx="1087">
                  <c:v>75.595238095238102</c:v>
                </c:pt>
                <c:pt idx="1088">
                  <c:v>87.5</c:v>
                </c:pt>
                <c:pt idx="1089">
                  <c:v>92.857142857142847</c:v>
                </c:pt>
                <c:pt idx="1090">
                  <c:v>83.333333333333329</c:v>
                </c:pt>
                <c:pt idx="1091">
                  <c:v>61.904761904761905</c:v>
                </c:pt>
                <c:pt idx="1092">
                  <c:v>73.80952380952381</c:v>
                </c:pt>
                <c:pt idx="1093">
                  <c:v>63.095238095238102</c:v>
                </c:pt>
                <c:pt idx="1094">
                  <c:v>83.928571428571416</c:v>
                </c:pt>
                <c:pt idx="1095">
                  <c:v>67.857142857142847</c:v>
                </c:pt>
                <c:pt idx="1096">
                  <c:v>60.119047619047592</c:v>
                </c:pt>
                <c:pt idx="1097">
                  <c:v>89.285714285714292</c:v>
                </c:pt>
                <c:pt idx="1098">
                  <c:v>76.785714285714292</c:v>
                </c:pt>
                <c:pt idx="1099">
                  <c:v>76.785714285714292</c:v>
                </c:pt>
                <c:pt idx="1100">
                  <c:v>82.142857142857125</c:v>
                </c:pt>
                <c:pt idx="1101">
                  <c:v>81.547619047619079</c:v>
                </c:pt>
                <c:pt idx="1102">
                  <c:v>84.523809523809518</c:v>
                </c:pt>
                <c:pt idx="1103">
                  <c:v>57.738095238095248</c:v>
                </c:pt>
                <c:pt idx="1104">
                  <c:v>75</c:v>
                </c:pt>
                <c:pt idx="1105">
                  <c:v>87.5</c:v>
                </c:pt>
                <c:pt idx="1106">
                  <c:v>55.952380952380956</c:v>
                </c:pt>
                <c:pt idx="1107">
                  <c:v>80.357142857142847</c:v>
                </c:pt>
                <c:pt idx="1108">
                  <c:v>80.357142857142847</c:v>
                </c:pt>
                <c:pt idx="1109">
                  <c:v>81.547619047619079</c:v>
                </c:pt>
                <c:pt idx="1110">
                  <c:v>79.166666666666657</c:v>
                </c:pt>
                <c:pt idx="1111">
                  <c:v>73.80952380952381</c:v>
                </c:pt>
                <c:pt idx="1112">
                  <c:v>80.952380952380935</c:v>
                </c:pt>
                <c:pt idx="1113">
                  <c:v>78.571428571428555</c:v>
                </c:pt>
                <c:pt idx="1114">
                  <c:v>85.11904761904762</c:v>
                </c:pt>
                <c:pt idx="1115">
                  <c:v>79.761904761904788</c:v>
                </c:pt>
                <c:pt idx="1116">
                  <c:v>56.547619047619044</c:v>
                </c:pt>
                <c:pt idx="1117">
                  <c:v>59.523809523809526</c:v>
                </c:pt>
                <c:pt idx="1118">
                  <c:v>81.547619047619079</c:v>
                </c:pt>
                <c:pt idx="1119">
                  <c:v>50.595238095238102</c:v>
                </c:pt>
                <c:pt idx="1120">
                  <c:v>75.595238095238102</c:v>
                </c:pt>
                <c:pt idx="1121">
                  <c:v>19.047619047619044</c:v>
                </c:pt>
                <c:pt idx="1122">
                  <c:v>55.357142857142847</c:v>
                </c:pt>
                <c:pt idx="1123">
                  <c:v>76.190476190476161</c:v>
                </c:pt>
                <c:pt idx="1124">
                  <c:v>53.571428571428555</c:v>
                </c:pt>
                <c:pt idx="1125">
                  <c:v>57.738095238095248</c:v>
                </c:pt>
                <c:pt idx="1126">
                  <c:v>74.404761904761912</c:v>
                </c:pt>
                <c:pt idx="1127">
                  <c:v>71.428571428571416</c:v>
                </c:pt>
                <c:pt idx="1128">
                  <c:v>89.88095238095238</c:v>
                </c:pt>
                <c:pt idx="1129">
                  <c:v>43.452380952380956</c:v>
                </c:pt>
                <c:pt idx="1130">
                  <c:v>29.166666666666668</c:v>
                </c:pt>
                <c:pt idx="1131">
                  <c:v>58.928571428571438</c:v>
                </c:pt>
                <c:pt idx="1132">
                  <c:v>63.690476190476197</c:v>
                </c:pt>
                <c:pt idx="1133">
                  <c:v>64.285714285714292</c:v>
                </c:pt>
                <c:pt idx="1134">
                  <c:v>51.785714285714292</c:v>
                </c:pt>
                <c:pt idx="1135">
                  <c:v>60.119047619047592</c:v>
                </c:pt>
                <c:pt idx="1136">
                  <c:v>83.928571428571416</c:v>
                </c:pt>
                <c:pt idx="1137">
                  <c:v>83.333333333333329</c:v>
                </c:pt>
                <c:pt idx="1138">
                  <c:v>90.476190476190482</c:v>
                </c:pt>
                <c:pt idx="1139">
                  <c:v>91.666666666666657</c:v>
                </c:pt>
                <c:pt idx="1140">
                  <c:v>77.38095238095238</c:v>
                </c:pt>
                <c:pt idx="1141">
                  <c:v>77.976190476190482</c:v>
                </c:pt>
                <c:pt idx="1142">
                  <c:v>68.452380952380935</c:v>
                </c:pt>
                <c:pt idx="1143">
                  <c:v>55.952380952380956</c:v>
                </c:pt>
                <c:pt idx="1144">
                  <c:v>48.80952380952381</c:v>
                </c:pt>
                <c:pt idx="1145">
                  <c:v>79.761904761904788</c:v>
                </c:pt>
                <c:pt idx="1146">
                  <c:v>82.738095238095212</c:v>
                </c:pt>
                <c:pt idx="1147">
                  <c:v>67.857142857142847</c:v>
                </c:pt>
                <c:pt idx="1148">
                  <c:v>89.285714285714292</c:v>
                </c:pt>
                <c:pt idx="1149">
                  <c:v>67.857142857142847</c:v>
                </c:pt>
                <c:pt idx="1150">
                  <c:v>89.285714285714292</c:v>
                </c:pt>
                <c:pt idx="1151">
                  <c:v>70.238095238095212</c:v>
                </c:pt>
                <c:pt idx="1152">
                  <c:v>67.261904761904788</c:v>
                </c:pt>
                <c:pt idx="1153">
                  <c:v>41.071428571428555</c:v>
                </c:pt>
                <c:pt idx="1154">
                  <c:v>76.190476190476161</c:v>
                </c:pt>
                <c:pt idx="1155">
                  <c:v>68.452380952380935</c:v>
                </c:pt>
                <c:pt idx="1156">
                  <c:v>63.095238095238102</c:v>
                </c:pt>
                <c:pt idx="1157">
                  <c:v>80.357142857142847</c:v>
                </c:pt>
                <c:pt idx="1158">
                  <c:v>57.738095238095248</c:v>
                </c:pt>
                <c:pt idx="1159">
                  <c:v>84.523809523809518</c:v>
                </c:pt>
                <c:pt idx="1160">
                  <c:v>83.333333333333329</c:v>
                </c:pt>
                <c:pt idx="1161">
                  <c:v>53.571428571428555</c:v>
                </c:pt>
                <c:pt idx="1162">
                  <c:v>73.80952380952381</c:v>
                </c:pt>
                <c:pt idx="1163">
                  <c:v>55.357142857142847</c:v>
                </c:pt>
                <c:pt idx="1164">
                  <c:v>74.404761904761912</c:v>
                </c:pt>
                <c:pt idx="1165">
                  <c:v>77.38095238095238</c:v>
                </c:pt>
                <c:pt idx="1166">
                  <c:v>76.190476190476161</c:v>
                </c:pt>
                <c:pt idx="1167">
                  <c:v>67.261904761904788</c:v>
                </c:pt>
                <c:pt idx="1168">
                  <c:v>64.88095238095238</c:v>
                </c:pt>
                <c:pt idx="1169">
                  <c:v>42.857142857142847</c:v>
                </c:pt>
                <c:pt idx="1170">
                  <c:v>40.476190476190474</c:v>
                </c:pt>
                <c:pt idx="1171">
                  <c:v>42.857142857142847</c:v>
                </c:pt>
                <c:pt idx="1172">
                  <c:v>73.214285714285722</c:v>
                </c:pt>
                <c:pt idx="1173">
                  <c:v>79.166666666666657</c:v>
                </c:pt>
                <c:pt idx="1174">
                  <c:v>72.61904761904762</c:v>
                </c:pt>
                <c:pt idx="1175">
                  <c:v>85.714285714285722</c:v>
                </c:pt>
                <c:pt idx="1176">
                  <c:v>82.142857142857125</c:v>
                </c:pt>
                <c:pt idx="1177">
                  <c:v>66.071428571428555</c:v>
                </c:pt>
                <c:pt idx="1178">
                  <c:v>94.047619047619079</c:v>
                </c:pt>
                <c:pt idx="1179">
                  <c:v>77.38095238095238</c:v>
                </c:pt>
                <c:pt idx="1180">
                  <c:v>81.547619047619079</c:v>
                </c:pt>
                <c:pt idx="1181">
                  <c:v>74.404761904761912</c:v>
                </c:pt>
                <c:pt idx="1182">
                  <c:v>78.571428571428555</c:v>
                </c:pt>
                <c:pt idx="1183">
                  <c:v>90.476190476190482</c:v>
                </c:pt>
                <c:pt idx="1184">
                  <c:v>80.357142857142847</c:v>
                </c:pt>
                <c:pt idx="1185">
                  <c:v>85.714285714285722</c:v>
                </c:pt>
                <c:pt idx="1186">
                  <c:v>74.404761904761912</c:v>
                </c:pt>
                <c:pt idx="1187">
                  <c:v>74.404761904761912</c:v>
                </c:pt>
                <c:pt idx="1188">
                  <c:v>60.714285714285708</c:v>
                </c:pt>
                <c:pt idx="1189">
                  <c:v>77.38095238095238</c:v>
                </c:pt>
                <c:pt idx="1190">
                  <c:v>80.952380952380935</c:v>
                </c:pt>
                <c:pt idx="1191">
                  <c:v>77.38095238095238</c:v>
                </c:pt>
                <c:pt idx="1192">
                  <c:v>72.023809523809518</c:v>
                </c:pt>
              </c:numCache>
            </c:numRef>
          </c:yVal>
          <c:smooth val="0"/>
        </c:ser>
        <c:dLbls>
          <c:showLegendKey val="0"/>
          <c:showVal val="0"/>
          <c:showCatName val="0"/>
          <c:showSerName val="0"/>
          <c:showPercent val="0"/>
          <c:showBubbleSize val="0"/>
        </c:dLbls>
        <c:axId val="73364224"/>
        <c:axId val="73366144"/>
      </c:scatterChart>
      <c:valAx>
        <c:axId val="73364224"/>
        <c:scaling>
          <c:orientation val="minMax"/>
          <c:max val="10"/>
        </c:scaling>
        <c:delete val="0"/>
        <c:axPos val="b"/>
        <c:majorGridlines/>
        <c:minorGridlines/>
        <c:title>
          <c:tx>
            <c:rich>
              <a:bodyPr/>
              <a:lstStyle/>
              <a:p>
                <a:pPr>
                  <a:defRPr/>
                </a:pPr>
                <a:r>
                  <a:rPr lang="en-GB"/>
                  <a:t>Overall</a:t>
                </a:r>
                <a:r>
                  <a:rPr lang="en-GB" baseline="0"/>
                  <a:t> working within my organisation is a..0-10 experience</a:t>
                </a:r>
                <a:endParaRPr lang="en-GB"/>
              </a:p>
            </c:rich>
          </c:tx>
          <c:overlay val="0"/>
        </c:title>
        <c:numFmt formatCode="General" sourceLinked="1"/>
        <c:majorTickMark val="out"/>
        <c:minorTickMark val="none"/>
        <c:tickLblPos val="nextTo"/>
        <c:crossAx val="73366144"/>
        <c:crosses val="autoZero"/>
        <c:crossBetween val="midCat"/>
      </c:valAx>
      <c:valAx>
        <c:axId val="73366144"/>
        <c:scaling>
          <c:orientation val="minMax"/>
          <c:max val="100"/>
        </c:scaling>
        <c:delete val="0"/>
        <c:axPos val="l"/>
        <c:majorGridlines/>
        <c:minorGridlines/>
        <c:title>
          <c:tx>
            <c:rich>
              <a:bodyPr/>
              <a:lstStyle/>
              <a:p>
                <a:pPr>
                  <a:defRPr/>
                </a:pPr>
                <a:r>
                  <a:rPr lang="en-US"/>
                  <a:t>NHSEEI</a:t>
                </a:r>
              </a:p>
            </c:rich>
          </c:tx>
          <c:overlay val="0"/>
        </c:title>
        <c:numFmt formatCode="General" sourceLinked="1"/>
        <c:majorTickMark val="out"/>
        <c:minorTickMark val="none"/>
        <c:tickLblPos val="nextTo"/>
        <c:crossAx val="73364224"/>
        <c:crosses val="autoZero"/>
        <c:crossBetween val="midCat"/>
      </c:valAx>
    </c:plotArea>
    <c:plotVisOnly val="1"/>
    <c:dispBlanksAs val="gap"/>
    <c:showDLblsOverMax val="0"/>
  </c:chart>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31"/>
    </mc:Choice>
    <mc:Fallback>
      <c:style val="31"/>
    </mc:Fallback>
  </mc:AlternateContent>
  <c:chart>
    <c:autoTitleDeleted val="1"/>
    <c:plotArea>
      <c:layout/>
      <c:barChart>
        <c:barDir val="col"/>
        <c:grouping val="clustered"/>
        <c:varyColors val="0"/>
        <c:ser>
          <c:idx val="0"/>
          <c:order val="0"/>
          <c:invertIfNegative val="0"/>
          <c:cat>
            <c:strRef>
              <c:f>'q29'!$A$3:$A$13</c:f>
              <c:strCache>
                <c:ptCount val="11"/>
                <c:pt idx="0">
                  <c:v>0</c:v>
                </c:pt>
                <c:pt idx="1">
                  <c:v>1</c:v>
                </c:pt>
                <c:pt idx="2">
                  <c:v>2</c:v>
                </c:pt>
                <c:pt idx="3">
                  <c:v>3</c:v>
                </c:pt>
                <c:pt idx="4">
                  <c:v>4</c:v>
                </c:pt>
                <c:pt idx="5">
                  <c:v>5</c:v>
                </c:pt>
                <c:pt idx="6">
                  <c:v>6</c:v>
                </c:pt>
                <c:pt idx="7">
                  <c:v>7</c:v>
                </c:pt>
                <c:pt idx="8">
                  <c:v>8</c:v>
                </c:pt>
                <c:pt idx="9">
                  <c:v>9</c:v>
                </c:pt>
                <c:pt idx="10">
                  <c:v>10</c:v>
                </c:pt>
              </c:strCache>
            </c:strRef>
          </c:cat>
          <c:val>
            <c:numRef>
              <c:f>'q29'!$B$3:$B$13</c:f>
              <c:numCache>
                <c:formatCode>###0</c:formatCode>
                <c:ptCount val="11"/>
                <c:pt idx="0">
                  <c:v>16</c:v>
                </c:pt>
                <c:pt idx="1">
                  <c:v>17</c:v>
                </c:pt>
                <c:pt idx="2">
                  <c:v>30</c:v>
                </c:pt>
                <c:pt idx="3">
                  <c:v>60</c:v>
                </c:pt>
                <c:pt idx="4">
                  <c:v>76</c:v>
                </c:pt>
                <c:pt idx="5">
                  <c:v>165</c:v>
                </c:pt>
                <c:pt idx="6">
                  <c:v>164</c:v>
                </c:pt>
                <c:pt idx="7">
                  <c:v>300</c:v>
                </c:pt>
                <c:pt idx="8">
                  <c:v>228</c:v>
                </c:pt>
                <c:pt idx="9">
                  <c:v>80</c:v>
                </c:pt>
                <c:pt idx="10">
                  <c:v>57</c:v>
                </c:pt>
              </c:numCache>
            </c:numRef>
          </c:val>
        </c:ser>
        <c:dLbls>
          <c:showLegendKey val="0"/>
          <c:showVal val="0"/>
          <c:showCatName val="0"/>
          <c:showSerName val="0"/>
          <c:showPercent val="0"/>
          <c:showBubbleSize val="0"/>
        </c:dLbls>
        <c:gapWidth val="0"/>
        <c:axId val="73373952"/>
        <c:axId val="73605504"/>
      </c:barChart>
      <c:catAx>
        <c:axId val="73373952"/>
        <c:scaling>
          <c:orientation val="minMax"/>
        </c:scaling>
        <c:delete val="0"/>
        <c:axPos val="b"/>
        <c:title>
          <c:tx>
            <c:rich>
              <a:bodyPr/>
              <a:lstStyle/>
              <a:p>
                <a:pPr>
                  <a:defRPr/>
                </a:pPr>
                <a:r>
                  <a:rPr lang="en-GB" dirty="0" smtClean="0"/>
                  <a:t>Overall working within my organisation:</a:t>
                </a:r>
                <a:endParaRPr lang="en-GB" dirty="0"/>
              </a:p>
            </c:rich>
          </c:tx>
          <c:overlay val="0"/>
        </c:title>
        <c:majorTickMark val="none"/>
        <c:minorTickMark val="none"/>
        <c:tickLblPos val="nextTo"/>
        <c:crossAx val="73605504"/>
        <c:crosses val="autoZero"/>
        <c:auto val="1"/>
        <c:lblAlgn val="ctr"/>
        <c:lblOffset val="100"/>
        <c:noMultiLvlLbl val="0"/>
      </c:catAx>
      <c:valAx>
        <c:axId val="73605504"/>
        <c:scaling>
          <c:orientation val="minMax"/>
        </c:scaling>
        <c:delete val="1"/>
        <c:axPos val="l"/>
        <c:title>
          <c:tx>
            <c:rich>
              <a:bodyPr/>
              <a:lstStyle/>
              <a:p>
                <a:pPr>
                  <a:defRPr/>
                </a:pPr>
                <a:r>
                  <a:rPr lang="en-GB" dirty="0" smtClean="0"/>
                  <a:t>Number of respondents</a:t>
                </a:r>
                <a:endParaRPr lang="en-GB" dirty="0"/>
              </a:p>
            </c:rich>
          </c:tx>
          <c:overlay val="0"/>
        </c:title>
        <c:numFmt formatCode="###0" sourceLinked="1"/>
        <c:majorTickMark val="out"/>
        <c:minorTickMark val="none"/>
        <c:tickLblPos val="none"/>
        <c:crossAx val="7337395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barChart>
        <c:barDir val="bar"/>
        <c:grouping val="clustered"/>
        <c:varyColors val="0"/>
        <c:ser>
          <c:idx val="0"/>
          <c:order val="0"/>
          <c:spPr>
            <a:gradFill>
              <a:gsLst>
                <a:gs pos="0">
                  <a:srgbClr val="5E9EFF"/>
                </a:gs>
                <a:gs pos="39999">
                  <a:srgbClr val="85C2FF"/>
                </a:gs>
                <a:gs pos="70000">
                  <a:srgbClr val="C4D6EB"/>
                </a:gs>
                <a:gs pos="100000">
                  <a:srgbClr val="FFEBFA"/>
                </a:gs>
              </a:gsLst>
              <a:lin ang="16200000" scaled="0"/>
            </a:gradFill>
          </c:spPr>
          <c:invertIfNegative val="0"/>
          <c:cat>
            <c:strRef>
              <c:f>Sheet2!$A$1:$A$8</c:f>
              <c:strCache>
                <c:ptCount val="8"/>
                <c:pt idx="0">
                  <c:v>Nursing</c:v>
                </c:pt>
                <c:pt idx="1">
                  <c:v>Admin/clerical</c:v>
                </c:pt>
                <c:pt idx="2">
                  <c:v>Medical </c:v>
                </c:pt>
                <c:pt idx="3">
                  <c:v>AHP</c:v>
                </c:pt>
                <c:pt idx="4">
                  <c:v>Healthcare sci</c:v>
                </c:pt>
                <c:pt idx="5">
                  <c:v>Other </c:v>
                </c:pt>
                <c:pt idx="6">
                  <c:v>Emergency serv</c:v>
                </c:pt>
                <c:pt idx="7">
                  <c:v>Personal care</c:v>
                </c:pt>
              </c:strCache>
            </c:strRef>
          </c:cat>
          <c:val>
            <c:numRef>
              <c:f>Sheet2!$D$1:$D$8</c:f>
              <c:numCache>
                <c:formatCode>General</c:formatCode>
                <c:ptCount val="8"/>
                <c:pt idx="0">
                  <c:v>43.70860927152318</c:v>
                </c:pt>
                <c:pt idx="1">
                  <c:v>31.125827814569526</c:v>
                </c:pt>
                <c:pt idx="2">
                  <c:v>7.9470198675496686</c:v>
                </c:pt>
                <c:pt idx="3">
                  <c:v>7.2847682119205324</c:v>
                </c:pt>
                <c:pt idx="4">
                  <c:v>3.9735099337748161</c:v>
                </c:pt>
                <c:pt idx="5">
                  <c:v>2.64900662251656</c:v>
                </c:pt>
                <c:pt idx="6">
                  <c:v>2.64900662251656</c:v>
                </c:pt>
                <c:pt idx="7">
                  <c:v>0.66225165562914179</c:v>
                </c:pt>
              </c:numCache>
            </c:numRef>
          </c:val>
        </c:ser>
        <c:dLbls>
          <c:showLegendKey val="0"/>
          <c:showVal val="0"/>
          <c:showCatName val="0"/>
          <c:showSerName val="0"/>
          <c:showPercent val="0"/>
          <c:showBubbleSize val="0"/>
        </c:dLbls>
        <c:gapWidth val="150"/>
        <c:axId val="47409792"/>
        <c:axId val="47440256"/>
      </c:barChart>
      <c:catAx>
        <c:axId val="47409792"/>
        <c:scaling>
          <c:orientation val="minMax"/>
        </c:scaling>
        <c:delete val="0"/>
        <c:axPos val="l"/>
        <c:majorTickMark val="out"/>
        <c:minorTickMark val="none"/>
        <c:tickLblPos val="nextTo"/>
        <c:crossAx val="47440256"/>
        <c:crosses val="autoZero"/>
        <c:auto val="1"/>
        <c:lblAlgn val="ctr"/>
        <c:lblOffset val="100"/>
        <c:noMultiLvlLbl val="0"/>
      </c:catAx>
      <c:valAx>
        <c:axId val="47440256"/>
        <c:scaling>
          <c:orientation val="minMax"/>
        </c:scaling>
        <c:delete val="0"/>
        <c:axPos val="b"/>
        <c:majorGridlines/>
        <c:title>
          <c:tx>
            <c:rich>
              <a:bodyPr/>
              <a:lstStyle/>
              <a:p>
                <a:pPr>
                  <a:defRPr/>
                </a:pPr>
                <a:r>
                  <a:rPr lang="en-US"/>
                  <a:t>%</a:t>
                </a:r>
              </a:p>
            </c:rich>
          </c:tx>
          <c:layout/>
          <c:overlay val="0"/>
        </c:title>
        <c:numFmt formatCode="General" sourceLinked="1"/>
        <c:majorTickMark val="out"/>
        <c:minorTickMark val="none"/>
        <c:tickLblPos val="nextTo"/>
        <c:crossAx val="47409792"/>
        <c:crosses val="autoZero"/>
        <c:crossBetween val="between"/>
      </c:valAx>
    </c:plotArea>
    <c:plotVisOnly val="1"/>
    <c:dispBlanksAs val="gap"/>
    <c:showDLblsOverMax val="0"/>
  </c:chart>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31"/>
    </mc:Choice>
    <mc:Fallback>
      <c:style val="31"/>
    </mc:Fallback>
  </mc:AlternateContent>
  <c:chart>
    <c:autoTitleDeleted val="1"/>
    <c:plotArea>
      <c:layout>
        <c:manualLayout>
          <c:layoutTarget val="inner"/>
          <c:xMode val="edge"/>
          <c:yMode val="edge"/>
          <c:x val="7.8890225527364632E-2"/>
          <c:y val="2.2735934871761027E-2"/>
          <c:w val="0.90148257509477958"/>
          <c:h val="0.83904817604562865"/>
        </c:manualLayout>
      </c:layout>
      <c:barChart>
        <c:barDir val="col"/>
        <c:grouping val="clustered"/>
        <c:varyColors val="0"/>
        <c:ser>
          <c:idx val="0"/>
          <c:order val="0"/>
          <c:invertIfNegative val="0"/>
          <c:cat>
            <c:numRef>
              <c:f>Sheet2!$E:$E</c:f>
              <c:numCache>
                <c:formatCode>0%</c:formatCode>
                <c:ptCount val="1048576"/>
                <c:pt idx="0">
                  <c:v>0.24404761904761904</c:v>
                </c:pt>
                <c:pt idx="1">
                  <c:v>0.25595238095238099</c:v>
                </c:pt>
                <c:pt idx="2">
                  <c:v>0.27976190476190477</c:v>
                </c:pt>
                <c:pt idx="3">
                  <c:v>0.28571428571428581</c:v>
                </c:pt>
                <c:pt idx="4">
                  <c:v>0.30357142857142855</c:v>
                </c:pt>
                <c:pt idx="5">
                  <c:v>0.30952380952380965</c:v>
                </c:pt>
                <c:pt idx="6">
                  <c:v>0.32142857142857156</c:v>
                </c:pt>
                <c:pt idx="7">
                  <c:v>0.33333333333333331</c:v>
                </c:pt>
                <c:pt idx="8">
                  <c:v>0.33928571428571436</c:v>
                </c:pt>
                <c:pt idx="9">
                  <c:v>0.34523809523809529</c:v>
                </c:pt>
                <c:pt idx="10">
                  <c:v>0.35714285714285726</c:v>
                </c:pt>
                <c:pt idx="11">
                  <c:v>0.36904761904761912</c:v>
                </c:pt>
                <c:pt idx="12">
                  <c:v>0.37500000000000006</c:v>
                </c:pt>
                <c:pt idx="13">
                  <c:v>0.38095238095238104</c:v>
                </c:pt>
                <c:pt idx="14">
                  <c:v>0.38690476190476208</c:v>
                </c:pt>
                <c:pt idx="15">
                  <c:v>0.3928571428571429</c:v>
                </c:pt>
                <c:pt idx="16">
                  <c:v>0.39880952380952395</c:v>
                </c:pt>
                <c:pt idx="17">
                  <c:v>0.40476190476190477</c:v>
                </c:pt>
                <c:pt idx="18">
                  <c:v>0.41071428571428581</c:v>
                </c:pt>
                <c:pt idx="19">
                  <c:v>0.4166666666666668</c:v>
                </c:pt>
                <c:pt idx="20">
                  <c:v>0.42261904761904767</c:v>
                </c:pt>
                <c:pt idx="21">
                  <c:v>0.42857142857142855</c:v>
                </c:pt>
                <c:pt idx="22">
                  <c:v>0.43452380952380965</c:v>
                </c:pt>
                <c:pt idx="23">
                  <c:v>0.44047619047619041</c:v>
                </c:pt>
                <c:pt idx="24">
                  <c:v>0.44642857142857151</c:v>
                </c:pt>
                <c:pt idx="25">
                  <c:v>0.45238095238095244</c:v>
                </c:pt>
                <c:pt idx="26">
                  <c:v>0.45833333333333326</c:v>
                </c:pt>
                <c:pt idx="27">
                  <c:v>0.4642857142857143</c:v>
                </c:pt>
                <c:pt idx="28">
                  <c:v>0.47023809523809529</c:v>
                </c:pt>
                <c:pt idx="29">
                  <c:v>0.47619047619047622</c:v>
                </c:pt>
                <c:pt idx="30">
                  <c:v>0.48214285714285726</c:v>
                </c:pt>
                <c:pt idx="31">
                  <c:v>0.48809523809523803</c:v>
                </c:pt>
                <c:pt idx="32">
                  <c:v>0.49404761904761912</c:v>
                </c:pt>
                <c:pt idx="33">
                  <c:v>0.5</c:v>
                </c:pt>
                <c:pt idx="34">
                  <c:v>0.50595238095238071</c:v>
                </c:pt>
                <c:pt idx="35">
                  <c:v>0.51190476190476175</c:v>
                </c:pt>
                <c:pt idx="36">
                  <c:v>0.51785714285714279</c:v>
                </c:pt>
                <c:pt idx="37">
                  <c:v>0.52380952380952384</c:v>
                </c:pt>
                <c:pt idx="38">
                  <c:v>0.52976190476190466</c:v>
                </c:pt>
                <c:pt idx="39">
                  <c:v>0.53571428571428559</c:v>
                </c:pt>
                <c:pt idx="40">
                  <c:v>0.54166666666666652</c:v>
                </c:pt>
                <c:pt idx="41">
                  <c:v>0.54761904761904778</c:v>
                </c:pt>
                <c:pt idx="42">
                  <c:v>0.5535714285714286</c:v>
                </c:pt>
                <c:pt idx="43">
                  <c:v>0.55952380952380965</c:v>
                </c:pt>
                <c:pt idx="44">
                  <c:v>0.56547619047619058</c:v>
                </c:pt>
                <c:pt idx="45">
                  <c:v>0.57142857142857162</c:v>
                </c:pt>
                <c:pt idx="46">
                  <c:v>0.57738095238095233</c:v>
                </c:pt>
                <c:pt idx="47">
                  <c:v>0.58333333333333337</c:v>
                </c:pt>
                <c:pt idx="48">
                  <c:v>0.5892857142857143</c:v>
                </c:pt>
                <c:pt idx="49">
                  <c:v>0.59523809523809523</c:v>
                </c:pt>
                <c:pt idx="50">
                  <c:v>0.6011904761904765</c:v>
                </c:pt>
                <c:pt idx="51">
                  <c:v>0.60714285714285721</c:v>
                </c:pt>
                <c:pt idx="52">
                  <c:v>0.61309523809523825</c:v>
                </c:pt>
                <c:pt idx="53">
                  <c:v>0.61904761904761918</c:v>
                </c:pt>
                <c:pt idx="54">
                  <c:v>0.62500000000000011</c:v>
                </c:pt>
                <c:pt idx="55">
                  <c:v>0.63095238095238082</c:v>
                </c:pt>
                <c:pt idx="56">
                  <c:v>0.63690476190476186</c:v>
                </c:pt>
                <c:pt idx="57">
                  <c:v>0.6428571428571429</c:v>
                </c:pt>
                <c:pt idx="58">
                  <c:v>0.64880952380952395</c:v>
                </c:pt>
                <c:pt idx="59">
                  <c:v>0.65476190476190477</c:v>
                </c:pt>
                <c:pt idx="60">
                  <c:v>0.6607142857142857</c:v>
                </c:pt>
                <c:pt idx="61">
                  <c:v>0.66666666666666663</c:v>
                </c:pt>
                <c:pt idx="62">
                  <c:v>0.67261904761904789</c:v>
                </c:pt>
                <c:pt idx="63">
                  <c:v>0.67857142857142871</c:v>
                </c:pt>
                <c:pt idx="64">
                  <c:v>0.68452380952380965</c:v>
                </c:pt>
                <c:pt idx="65">
                  <c:v>0.69047619047619058</c:v>
                </c:pt>
                <c:pt idx="66">
                  <c:v>0.69642857142857162</c:v>
                </c:pt>
                <c:pt idx="67">
                  <c:v>0.70238095238095233</c:v>
                </c:pt>
                <c:pt idx="68">
                  <c:v>0.70833333333333348</c:v>
                </c:pt>
                <c:pt idx="69">
                  <c:v>0.71428571428571441</c:v>
                </c:pt>
                <c:pt idx="70">
                  <c:v>0.72023809523809534</c:v>
                </c:pt>
                <c:pt idx="71">
                  <c:v>0.7261904761904765</c:v>
                </c:pt>
                <c:pt idx="72">
                  <c:v>0.73214285714285721</c:v>
                </c:pt>
                <c:pt idx="73">
                  <c:v>0.73809523809523825</c:v>
                </c:pt>
                <c:pt idx="74">
                  <c:v>0.74404761904761918</c:v>
                </c:pt>
                <c:pt idx="75">
                  <c:v>0.75000000000000011</c:v>
                </c:pt>
                <c:pt idx="76">
                  <c:v>0.75595238095238082</c:v>
                </c:pt>
                <c:pt idx="77">
                  <c:v>0.76190476190476186</c:v>
                </c:pt>
                <c:pt idx="78">
                  <c:v>0.7678571428571429</c:v>
                </c:pt>
                <c:pt idx="79">
                  <c:v>0.77380952380952395</c:v>
                </c:pt>
                <c:pt idx="80">
                  <c:v>0.77976190476190477</c:v>
                </c:pt>
                <c:pt idx="81">
                  <c:v>0.78571428571428559</c:v>
                </c:pt>
                <c:pt idx="82">
                  <c:v>0.79166666666666652</c:v>
                </c:pt>
                <c:pt idx="83">
                  <c:v>0.79761904761904778</c:v>
                </c:pt>
                <c:pt idx="84">
                  <c:v>0.8035714285714286</c:v>
                </c:pt>
                <c:pt idx="85">
                  <c:v>0.80952380952380965</c:v>
                </c:pt>
                <c:pt idx="86">
                  <c:v>0.81547619047619058</c:v>
                </c:pt>
                <c:pt idx="87">
                  <c:v>0.82142857142857162</c:v>
                </c:pt>
                <c:pt idx="88">
                  <c:v>0.82738095238095233</c:v>
                </c:pt>
                <c:pt idx="89">
                  <c:v>0.83333333333333348</c:v>
                </c:pt>
                <c:pt idx="90">
                  <c:v>0.83928571428571441</c:v>
                </c:pt>
                <c:pt idx="91">
                  <c:v>0.84523809523809534</c:v>
                </c:pt>
                <c:pt idx="92">
                  <c:v>0.8511904761904765</c:v>
                </c:pt>
                <c:pt idx="93">
                  <c:v>0.85714285714285721</c:v>
                </c:pt>
                <c:pt idx="94">
                  <c:v>0.86309523809523825</c:v>
                </c:pt>
                <c:pt idx="95">
                  <c:v>0.86904761904761918</c:v>
                </c:pt>
                <c:pt idx="96">
                  <c:v>0.87500000000000011</c:v>
                </c:pt>
                <c:pt idx="97">
                  <c:v>0.88095238095238071</c:v>
                </c:pt>
                <c:pt idx="98">
                  <c:v>0.88690476190476175</c:v>
                </c:pt>
                <c:pt idx="99">
                  <c:v>0.89285714285714279</c:v>
                </c:pt>
                <c:pt idx="100">
                  <c:v>0.89880952380952384</c:v>
                </c:pt>
                <c:pt idx="101">
                  <c:v>0.90476190476190466</c:v>
                </c:pt>
                <c:pt idx="102">
                  <c:v>0.91071428571428559</c:v>
                </c:pt>
                <c:pt idx="103">
                  <c:v>0.91666666666666652</c:v>
                </c:pt>
                <c:pt idx="104">
                  <c:v>0.92261904761904778</c:v>
                </c:pt>
                <c:pt idx="105">
                  <c:v>0.9285714285714286</c:v>
                </c:pt>
                <c:pt idx="106">
                  <c:v>0.93452380952380965</c:v>
                </c:pt>
                <c:pt idx="107">
                  <c:v>0.94047619047619058</c:v>
                </c:pt>
                <c:pt idx="108">
                  <c:v>0.94642857142857162</c:v>
                </c:pt>
              </c:numCache>
            </c:numRef>
          </c:cat>
          <c:val>
            <c:numRef>
              <c:f>Sheet2!$F$1:$F$109</c:f>
              <c:numCache>
                <c:formatCode>0</c:formatCode>
                <c:ptCount val="109"/>
                <c:pt idx="0">
                  <c:v>1</c:v>
                </c:pt>
                <c:pt idx="1">
                  <c:v>1</c:v>
                </c:pt>
                <c:pt idx="2">
                  <c:v>1</c:v>
                </c:pt>
                <c:pt idx="3">
                  <c:v>2</c:v>
                </c:pt>
                <c:pt idx="4">
                  <c:v>2</c:v>
                </c:pt>
                <c:pt idx="5">
                  <c:v>1</c:v>
                </c:pt>
                <c:pt idx="6">
                  <c:v>1</c:v>
                </c:pt>
                <c:pt idx="7">
                  <c:v>1</c:v>
                </c:pt>
                <c:pt idx="8">
                  <c:v>1</c:v>
                </c:pt>
                <c:pt idx="9">
                  <c:v>1</c:v>
                </c:pt>
                <c:pt idx="10">
                  <c:v>2</c:v>
                </c:pt>
                <c:pt idx="11">
                  <c:v>1</c:v>
                </c:pt>
                <c:pt idx="12">
                  <c:v>2</c:v>
                </c:pt>
                <c:pt idx="13">
                  <c:v>2</c:v>
                </c:pt>
                <c:pt idx="14">
                  <c:v>6</c:v>
                </c:pt>
                <c:pt idx="15">
                  <c:v>4</c:v>
                </c:pt>
                <c:pt idx="16">
                  <c:v>3</c:v>
                </c:pt>
                <c:pt idx="17">
                  <c:v>1</c:v>
                </c:pt>
                <c:pt idx="18">
                  <c:v>5</c:v>
                </c:pt>
                <c:pt idx="19">
                  <c:v>3</c:v>
                </c:pt>
                <c:pt idx="20">
                  <c:v>4</c:v>
                </c:pt>
                <c:pt idx="21">
                  <c:v>4</c:v>
                </c:pt>
                <c:pt idx="22">
                  <c:v>3</c:v>
                </c:pt>
                <c:pt idx="23">
                  <c:v>1</c:v>
                </c:pt>
                <c:pt idx="24">
                  <c:v>2</c:v>
                </c:pt>
                <c:pt idx="25">
                  <c:v>6</c:v>
                </c:pt>
                <c:pt idx="26">
                  <c:v>5</c:v>
                </c:pt>
                <c:pt idx="27">
                  <c:v>8</c:v>
                </c:pt>
                <c:pt idx="28">
                  <c:v>3</c:v>
                </c:pt>
                <c:pt idx="29">
                  <c:v>6</c:v>
                </c:pt>
                <c:pt idx="30">
                  <c:v>7</c:v>
                </c:pt>
                <c:pt idx="31">
                  <c:v>5</c:v>
                </c:pt>
                <c:pt idx="32">
                  <c:v>6</c:v>
                </c:pt>
                <c:pt idx="33">
                  <c:v>5</c:v>
                </c:pt>
                <c:pt idx="34">
                  <c:v>7</c:v>
                </c:pt>
                <c:pt idx="35">
                  <c:v>2</c:v>
                </c:pt>
                <c:pt idx="36">
                  <c:v>9</c:v>
                </c:pt>
                <c:pt idx="37">
                  <c:v>10</c:v>
                </c:pt>
                <c:pt idx="38">
                  <c:v>5</c:v>
                </c:pt>
                <c:pt idx="39">
                  <c:v>7</c:v>
                </c:pt>
                <c:pt idx="40">
                  <c:v>9</c:v>
                </c:pt>
                <c:pt idx="41">
                  <c:v>9</c:v>
                </c:pt>
                <c:pt idx="42">
                  <c:v>6</c:v>
                </c:pt>
                <c:pt idx="43">
                  <c:v>7</c:v>
                </c:pt>
                <c:pt idx="44">
                  <c:v>10</c:v>
                </c:pt>
                <c:pt idx="45">
                  <c:v>10</c:v>
                </c:pt>
                <c:pt idx="46">
                  <c:v>13</c:v>
                </c:pt>
                <c:pt idx="47">
                  <c:v>11</c:v>
                </c:pt>
                <c:pt idx="48">
                  <c:v>13</c:v>
                </c:pt>
                <c:pt idx="49">
                  <c:v>14</c:v>
                </c:pt>
                <c:pt idx="50">
                  <c:v>16</c:v>
                </c:pt>
                <c:pt idx="51">
                  <c:v>17</c:v>
                </c:pt>
                <c:pt idx="52">
                  <c:v>10</c:v>
                </c:pt>
                <c:pt idx="53">
                  <c:v>14</c:v>
                </c:pt>
                <c:pt idx="54">
                  <c:v>14</c:v>
                </c:pt>
                <c:pt idx="55">
                  <c:v>10</c:v>
                </c:pt>
                <c:pt idx="56">
                  <c:v>16</c:v>
                </c:pt>
                <c:pt idx="57">
                  <c:v>13</c:v>
                </c:pt>
                <c:pt idx="58">
                  <c:v>20</c:v>
                </c:pt>
                <c:pt idx="59">
                  <c:v>13</c:v>
                </c:pt>
                <c:pt idx="60">
                  <c:v>17</c:v>
                </c:pt>
                <c:pt idx="61">
                  <c:v>11</c:v>
                </c:pt>
                <c:pt idx="62">
                  <c:v>22</c:v>
                </c:pt>
                <c:pt idx="63">
                  <c:v>20</c:v>
                </c:pt>
                <c:pt idx="64">
                  <c:v>19</c:v>
                </c:pt>
                <c:pt idx="65">
                  <c:v>20</c:v>
                </c:pt>
                <c:pt idx="66">
                  <c:v>22</c:v>
                </c:pt>
                <c:pt idx="67">
                  <c:v>20</c:v>
                </c:pt>
                <c:pt idx="68">
                  <c:v>24</c:v>
                </c:pt>
                <c:pt idx="69">
                  <c:v>35</c:v>
                </c:pt>
                <c:pt idx="70">
                  <c:v>29</c:v>
                </c:pt>
                <c:pt idx="71">
                  <c:v>19</c:v>
                </c:pt>
                <c:pt idx="72">
                  <c:v>24</c:v>
                </c:pt>
                <c:pt idx="73">
                  <c:v>34</c:v>
                </c:pt>
                <c:pt idx="74">
                  <c:v>29</c:v>
                </c:pt>
                <c:pt idx="75">
                  <c:v>30</c:v>
                </c:pt>
                <c:pt idx="76">
                  <c:v>41</c:v>
                </c:pt>
                <c:pt idx="77">
                  <c:v>37</c:v>
                </c:pt>
                <c:pt idx="78">
                  <c:v>29</c:v>
                </c:pt>
                <c:pt idx="79">
                  <c:v>23</c:v>
                </c:pt>
                <c:pt idx="80">
                  <c:v>32</c:v>
                </c:pt>
                <c:pt idx="81">
                  <c:v>20</c:v>
                </c:pt>
                <c:pt idx="82">
                  <c:v>20</c:v>
                </c:pt>
                <c:pt idx="83">
                  <c:v>32</c:v>
                </c:pt>
                <c:pt idx="84">
                  <c:v>16</c:v>
                </c:pt>
                <c:pt idx="85">
                  <c:v>19</c:v>
                </c:pt>
                <c:pt idx="86">
                  <c:v>19</c:v>
                </c:pt>
                <c:pt idx="87">
                  <c:v>16</c:v>
                </c:pt>
                <c:pt idx="88">
                  <c:v>19</c:v>
                </c:pt>
                <c:pt idx="89">
                  <c:v>11</c:v>
                </c:pt>
                <c:pt idx="90">
                  <c:v>11</c:v>
                </c:pt>
                <c:pt idx="91">
                  <c:v>11</c:v>
                </c:pt>
                <c:pt idx="92">
                  <c:v>13</c:v>
                </c:pt>
                <c:pt idx="93">
                  <c:v>7</c:v>
                </c:pt>
                <c:pt idx="94">
                  <c:v>3</c:v>
                </c:pt>
                <c:pt idx="95">
                  <c:v>7</c:v>
                </c:pt>
                <c:pt idx="96">
                  <c:v>7</c:v>
                </c:pt>
                <c:pt idx="97">
                  <c:v>2</c:v>
                </c:pt>
                <c:pt idx="98">
                  <c:v>5</c:v>
                </c:pt>
                <c:pt idx="99">
                  <c:v>3</c:v>
                </c:pt>
                <c:pt idx="100">
                  <c:v>3</c:v>
                </c:pt>
                <c:pt idx="101">
                  <c:v>4</c:v>
                </c:pt>
                <c:pt idx="102">
                  <c:v>1</c:v>
                </c:pt>
                <c:pt idx="103">
                  <c:v>2</c:v>
                </c:pt>
                <c:pt idx="104">
                  <c:v>9</c:v>
                </c:pt>
                <c:pt idx="105">
                  <c:v>1</c:v>
                </c:pt>
                <c:pt idx="106">
                  <c:v>2</c:v>
                </c:pt>
                <c:pt idx="107">
                  <c:v>1</c:v>
                </c:pt>
                <c:pt idx="108">
                  <c:v>1</c:v>
                </c:pt>
              </c:numCache>
            </c:numRef>
          </c:val>
        </c:ser>
        <c:dLbls>
          <c:showLegendKey val="0"/>
          <c:showVal val="0"/>
          <c:showCatName val="0"/>
          <c:showSerName val="0"/>
          <c:showPercent val="0"/>
          <c:showBubbleSize val="0"/>
        </c:dLbls>
        <c:gapWidth val="0"/>
        <c:axId val="73621504"/>
        <c:axId val="73623424"/>
      </c:barChart>
      <c:catAx>
        <c:axId val="73621504"/>
        <c:scaling>
          <c:orientation val="minMax"/>
        </c:scaling>
        <c:delete val="1"/>
        <c:axPos val="b"/>
        <c:title>
          <c:tx>
            <c:rich>
              <a:bodyPr/>
              <a:lstStyle/>
              <a:p>
                <a:pPr>
                  <a:defRPr/>
                </a:pPr>
                <a:r>
                  <a:rPr lang="en-GB"/>
                  <a:t>NHSEEI %</a:t>
                </a:r>
              </a:p>
            </c:rich>
          </c:tx>
          <c:overlay val="0"/>
        </c:title>
        <c:numFmt formatCode="0%" sourceLinked="1"/>
        <c:majorTickMark val="none"/>
        <c:minorTickMark val="none"/>
        <c:tickLblPos val="none"/>
        <c:crossAx val="73623424"/>
        <c:crosses val="autoZero"/>
        <c:auto val="1"/>
        <c:lblAlgn val="ctr"/>
        <c:lblOffset val="100"/>
        <c:tickLblSkip val="14"/>
        <c:noMultiLvlLbl val="0"/>
      </c:catAx>
      <c:valAx>
        <c:axId val="73623424"/>
        <c:scaling>
          <c:orientation val="minMax"/>
        </c:scaling>
        <c:delete val="1"/>
        <c:axPos val="l"/>
        <c:numFmt formatCode="0" sourceLinked="1"/>
        <c:majorTickMark val="out"/>
        <c:minorTickMark val="none"/>
        <c:tickLblPos val="none"/>
        <c:crossAx val="73621504"/>
        <c:crosses val="autoZero"/>
        <c:crossBetween val="between"/>
      </c:valAx>
    </c:plotArea>
    <c:plotVisOnly val="1"/>
    <c:dispBlanksAs val="gap"/>
    <c:showDLblsOverMax val="0"/>
  </c:chart>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ubbleChart>
        <c:varyColors val="0"/>
        <c:ser>
          <c:idx val="0"/>
          <c:order val="0"/>
          <c:tx>
            <c:v>Items</c:v>
          </c:tx>
          <c:spPr>
            <a:solidFill>
              <a:srgbClr val="00FF00"/>
            </a:solidFill>
            <a:effectLst>
              <a:outerShdw blurRad="50800" dist="38100" dir="2700000" algn="tl" rotWithShape="0">
                <a:srgbClr val="000000">
                  <a:alpha val="43000"/>
                </a:srgbClr>
              </a:outerShdw>
            </a:effectLst>
            <a:scene3d>
              <a:camera prst="orthographicFront"/>
              <a:lightRig rig="threePt" dir="t"/>
            </a:scene3d>
            <a:sp3d prstMaterial="softEdge">
              <a:bevelT/>
            </a:sp3d>
          </c:spPr>
          <c:invertIfNegative val="1"/>
          <c:dLbls>
            <c:dLbl>
              <c:idx val="0"/>
              <c:tx>
                <c:rich>
                  <a:bodyPr/>
                  <a:lstStyle/>
                  <a:p>
                    <a:r>
                      <a:rPr lang="en-US" sz="1000"/>
                      <a:t>1</a:t>
                    </a:r>
                    <a:endParaRPr lang="en-US"/>
                  </a:p>
                </c:rich>
              </c:tx>
              <c:dLblPos val="ctr"/>
              <c:showLegendKey val="0"/>
              <c:showVal val="1"/>
              <c:showCatName val="0"/>
              <c:showSerName val="0"/>
              <c:showPercent val="0"/>
              <c:showBubbleSize val="0"/>
            </c:dLbl>
            <c:dLbl>
              <c:idx val="1"/>
              <c:tx>
                <c:rich>
                  <a:bodyPr/>
                  <a:lstStyle/>
                  <a:p>
                    <a:r>
                      <a:rPr lang="en-US" sz="1000"/>
                      <a:t>2</a:t>
                    </a:r>
                    <a:endParaRPr lang="en-US"/>
                  </a:p>
                </c:rich>
              </c:tx>
              <c:dLblPos val="ctr"/>
              <c:showLegendKey val="0"/>
              <c:showVal val="1"/>
              <c:showCatName val="0"/>
              <c:showSerName val="0"/>
              <c:showPercent val="0"/>
              <c:showBubbleSize val="0"/>
            </c:dLbl>
            <c:dLbl>
              <c:idx val="2"/>
              <c:tx>
                <c:rich>
                  <a:bodyPr/>
                  <a:lstStyle/>
                  <a:p>
                    <a:r>
                      <a:rPr lang="en-US" sz="1000"/>
                      <a:t>3</a:t>
                    </a:r>
                    <a:endParaRPr lang="en-US"/>
                  </a:p>
                </c:rich>
              </c:tx>
              <c:dLblPos val="ctr"/>
              <c:showLegendKey val="0"/>
              <c:showVal val="1"/>
              <c:showCatName val="0"/>
              <c:showSerName val="0"/>
              <c:showPercent val="0"/>
              <c:showBubbleSize val="0"/>
            </c:dLbl>
            <c:dLbl>
              <c:idx val="3"/>
              <c:tx>
                <c:rich>
                  <a:bodyPr/>
                  <a:lstStyle/>
                  <a:p>
                    <a:r>
                      <a:rPr lang="en-US" sz="1000"/>
                      <a:t>4</a:t>
                    </a:r>
                    <a:endParaRPr lang="en-US"/>
                  </a:p>
                </c:rich>
              </c:tx>
              <c:dLblPos val="ctr"/>
              <c:showLegendKey val="0"/>
              <c:showVal val="1"/>
              <c:showCatName val="0"/>
              <c:showSerName val="0"/>
              <c:showPercent val="0"/>
              <c:showBubbleSize val="0"/>
            </c:dLbl>
            <c:dLbl>
              <c:idx val="4"/>
              <c:tx>
                <c:rich>
                  <a:bodyPr/>
                  <a:lstStyle/>
                  <a:p>
                    <a:r>
                      <a:rPr lang="en-US" sz="1000"/>
                      <a:t>5</a:t>
                    </a:r>
                    <a:endParaRPr lang="en-US"/>
                  </a:p>
                </c:rich>
              </c:tx>
              <c:dLblPos val="ctr"/>
              <c:showLegendKey val="0"/>
              <c:showVal val="1"/>
              <c:showCatName val="0"/>
              <c:showSerName val="0"/>
              <c:showPercent val="0"/>
              <c:showBubbleSize val="0"/>
            </c:dLbl>
            <c:dLbl>
              <c:idx val="5"/>
              <c:tx>
                <c:rich>
                  <a:bodyPr/>
                  <a:lstStyle/>
                  <a:p>
                    <a:r>
                      <a:rPr lang="en-US" sz="1000"/>
                      <a:t>6</a:t>
                    </a:r>
                    <a:endParaRPr lang="en-US"/>
                  </a:p>
                </c:rich>
              </c:tx>
              <c:dLblPos val="ctr"/>
              <c:showLegendKey val="0"/>
              <c:showVal val="1"/>
              <c:showCatName val="0"/>
              <c:showSerName val="0"/>
              <c:showPercent val="0"/>
              <c:showBubbleSize val="0"/>
            </c:dLbl>
            <c:dLbl>
              <c:idx val="6"/>
              <c:tx>
                <c:rich>
                  <a:bodyPr/>
                  <a:lstStyle/>
                  <a:p>
                    <a:r>
                      <a:rPr lang="en-US" sz="1000"/>
                      <a:t>7</a:t>
                    </a:r>
                    <a:endParaRPr lang="en-US"/>
                  </a:p>
                </c:rich>
              </c:tx>
              <c:dLblPos val="ctr"/>
              <c:showLegendKey val="0"/>
              <c:showVal val="1"/>
              <c:showCatName val="0"/>
              <c:showSerName val="0"/>
              <c:showPercent val="0"/>
              <c:showBubbleSize val="0"/>
            </c:dLbl>
            <c:dLbl>
              <c:idx val="7"/>
              <c:tx>
                <c:rich>
                  <a:bodyPr/>
                  <a:lstStyle/>
                  <a:p>
                    <a:r>
                      <a:rPr lang="en-US" sz="1000"/>
                      <a:t>8</a:t>
                    </a:r>
                    <a:endParaRPr lang="en-US"/>
                  </a:p>
                </c:rich>
              </c:tx>
              <c:dLblPos val="ctr"/>
              <c:showLegendKey val="0"/>
              <c:showVal val="1"/>
              <c:showCatName val="0"/>
              <c:showSerName val="0"/>
              <c:showPercent val="0"/>
              <c:showBubbleSize val="0"/>
            </c:dLbl>
            <c:dLbl>
              <c:idx val="8"/>
              <c:tx>
                <c:rich>
                  <a:bodyPr/>
                  <a:lstStyle/>
                  <a:p>
                    <a:r>
                      <a:rPr lang="en-US" sz="1000"/>
                      <a:t>9</a:t>
                    </a:r>
                    <a:endParaRPr lang="en-US"/>
                  </a:p>
                </c:rich>
              </c:tx>
              <c:dLblPos val="ctr"/>
              <c:showLegendKey val="0"/>
              <c:showVal val="1"/>
              <c:showCatName val="0"/>
              <c:showSerName val="0"/>
              <c:showPercent val="0"/>
              <c:showBubbleSize val="0"/>
            </c:dLbl>
            <c:dLbl>
              <c:idx val="9"/>
              <c:tx>
                <c:rich>
                  <a:bodyPr/>
                  <a:lstStyle/>
                  <a:p>
                    <a:r>
                      <a:rPr lang="en-US" sz="1000"/>
                      <a:t>10</a:t>
                    </a:r>
                    <a:endParaRPr lang="en-US"/>
                  </a:p>
                </c:rich>
              </c:tx>
              <c:dLblPos val="ctr"/>
              <c:showLegendKey val="0"/>
              <c:showVal val="1"/>
              <c:showCatName val="0"/>
              <c:showSerName val="0"/>
              <c:showPercent val="0"/>
              <c:showBubbleSize val="0"/>
            </c:dLbl>
            <c:dLbl>
              <c:idx val="10"/>
              <c:tx>
                <c:rich>
                  <a:bodyPr/>
                  <a:lstStyle/>
                  <a:p>
                    <a:r>
                      <a:rPr lang="en-US" sz="1000"/>
                      <a:t>11</a:t>
                    </a:r>
                    <a:endParaRPr lang="en-US"/>
                  </a:p>
                </c:rich>
              </c:tx>
              <c:dLblPos val="ctr"/>
              <c:showLegendKey val="0"/>
              <c:showVal val="1"/>
              <c:showCatName val="0"/>
              <c:showSerName val="0"/>
              <c:showPercent val="0"/>
              <c:showBubbleSize val="0"/>
            </c:dLbl>
            <c:dLbl>
              <c:idx val="11"/>
              <c:tx>
                <c:rich>
                  <a:bodyPr/>
                  <a:lstStyle/>
                  <a:p>
                    <a:r>
                      <a:rPr lang="en-US" sz="1000"/>
                      <a:t>12</a:t>
                    </a:r>
                    <a:endParaRPr lang="en-US"/>
                  </a:p>
                </c:rich>
              </c:tx>
              <c:dLblPos val="ctr"/>
              <c:showLegendKey val="0"/>
              <c:showVal val="1"/>
              <c:showCatName val="0"/>
              <c:showSerName val="0"/>
              <c:showPercent val="0"/>
              <c:showBubbleSize val="0"/>
            </c:dLbl>
            <c:dLbl>
              <c:idx val="12"/>
              <c:tx>
                <c:rich>
                  <a:bodyPr/>
                  <a:lstStyle/>
                  <a:p>
                    <a:r>
                      <a:rPr lang="en-US" sz="1000"/>
                      <a:t>13</a:t>
                    </a:r>
                    <a:endParaRPr lang="en-US"/>
                  </a:p>
                </c:rich>
              </c:tx>
              <c:dLblPos val="ctr"/>
              <c:showLegendKey val="0"/>
              <c:showVal val="1"/>
              <c:showCatName val="0"/>
              <c:showSerName val="0"/>
              <c:showPercent val="0"/>
              <c:showBubbleSize val="0"/>
            </c:dLbl>
            <c:dLbl>
              <c:idx val="13"/>
              <c:tx>
                <c:rich>
                  <a:bodyPr/>
                  <a:lstStyle/>
                  <a:p>
                    <a:r>
                      <a:rPr lang="en-US" sz="1000"/>
                      <a:t>14</a:t>
                    </a:r>
                    <a:endParaRPr lang="en-US"/>
                  </a:p>
                </c:rich>
              </c:tx>
              <c:dLblPos val="ctr"/>
              <c:showLegendKey val="0"/>
              <c:showVal val="1"/>
              <c:showCatName val="0"/>
              <c:showSerName val="0"/>
              <c:showPercent val="0"/>
              <c:showBubbleSize val="0"/>
            </c:dLbl>
            <c:dLbl>
              <c:idx val="14"/>
              <c:tx>
                <c:rich>
                  <a:bodyPr/>
                  <a:lstStyle/>
                  <a:p>
                    <a:r>
                      <a:rPr lang="en-US" sz="1000"/>
                      <a:t>15</a:t>
                    </a:r>
                    <a:endParaRPr lang="en-US"/>
                  </a:p>
                </c:rich>
              </c:tx>
              <c:dLblPos val="ctr"/>
              <c:showLegendKey val="0"/>
              <c:showVal val="1"/>
              <c:showCatName val="0"/>
              <c:showSerName val="0"/>
              <c:showPercent val="0"/>
              <c:showBubbleSize val="0"/>
            </c:dLbl>
            <c:dLbl>
              <c:idx val="15"/>
              <c:tx>
                <c:rich>
                  <a:bodyPr/>
                  <a:lstStyle/>
                  <a:p>
                    <a:r>
                      <a:rPr lang="en-US" sz="1000"/>
                      <a:t>16</a:t>
                    </a:r>
                    <a:endParaRPr lang="en-US"/>
                  </a:p>
                </c:rich>
              </c:tx>
              <c:dLblPos val="ctr"/>
              <c:showLegendKey val="0"/>
              <c:showVal val="1"/>
              <c:showCatName val="0"/>
              <c:showSerName val="0"/>
              <c:showPercent val="0"/>
              <c:showBubbleSize val="0"/>
            </c:dLbl>
            <c:dLbl>
              <c:idx val="16"/>
              <c:tx>
                <c:rich>
                  <a:bodyPr/>
                  <a:lstStyle/>
                  <a:p>
                    <a:r>
                      <a:rPr lang="en-US" sz="1000"/>
                      <a:t>17</a:t>
                    </a:r>
                    <a:endParaRPr lang="en-US"/>
                  </a:p>
                </c:rich>
              </c:tx>
              <c:dLblPos val="ctr"/>
              <c:showLegendKey val="0"/>
              <c:showVal val="1"/>
              <c:showCatName val="0"/>
              <c:showSerName val="0"/>
              <c:showPercent val="0"/>
              <c:showBubbleSize val="0"/>
            </c:dLbl>
            <c:dLbl>
              <c:idx val="17"/>
              <c:tx>
                <c:rich>
                  <a:bodyPr/>
                  <a:lstStyle/>
                  <a:p>
                    <a:r>
                      <a:rPr lang="en-US" sz="1000"/>
                      <a:t>18</a:t>
                    </a:r>
                    <a:endParaRPr lang="en-US"/>
                  </a:p>
                </c:rich>
              </c:tx>
              <c:dLblPos val="ctr"/>
              <c:showLegendKey val="0"/>
              <c:showVal val="1"/>
              <c:showCatName val="0"/>
              <c:showSerName val="0"/>
              <c:showPercent val="0"/>
              <c:showBubbleSize val="0"/>
            </c:dLbl>
            <c:dLbl>
              <c:idx val="18"/>
              <c:tx>
                <c:rich>
                  <a:bodyPr/>
                  <a:lstStyle/>
                  <a:p>
                    <a:r>
                      <a:rPr lang="en-US" sz="1000"/>
                      <a:t>19</a:t>
                    </a:r>
                    <a:endParaRPr lang="en-US"/>
                  </a:p>
                </c:rich>
              </c:tx>
              <c:dLblPos val="ctr"/>
              <c:showLegendKey val="0"/>
              <c:showVal val="1"/>
              <c:showCatName val="0"/>
              <c:showSerName val="0"/>
              <c:showPercent val="0"/>
              <c:showBubbleSize val="0"/>
            </c:dLbl>
            <c:dLbl>
              <c:idx val="19"/>
              <c:tx>
                <c:rich>
                  <a:bodyPr/>
                  <a:lstStyle/>
                  <a:p>
                    <a:r>
                      <a:rPr lang="en-US" sz="1000"/>
                      <a:t>20</a:t>
                    </a:r>
                    <a:endParaRPr lang="en-US"/>
                  </a:p>
                </c:rich>
              </c:tx>
              <c:dLblPos val="ctr"/>
              <c:showLegendKey val="0"/>
              <c:showVal val="1"/>
              <c:showCatName val="0"/>
              <c:showSerName val="0"/>
              <c:showPercent val="0"/>
              <c:showBubbleSize val="0"/>
            </c:dLbl>
            <c:dLbl>
              <c:idx val="20"/>
              <c:tx>
                <c:rich>
                  <a:bodyPr/>
                  <a:lstStyle/>
                  <a:p>
                    <a:r>
                      <a:rPr lang="en-US" sz="1000"/>
                      <a:t>21</a:t>
                    </a:r>
                    <a:endParaRPr lang="en-US"/>
                  </a:p>
                </c:rich>
              </c:tx>
              <c:dLblPos val="ctr"/>
              <c:showLegendKey val="0"/>
              <c:showVal val="1"/>
              <c:showCatName val="0"/>
              <c:showSerName val="0"/>
              <c:showPercent val="0"/>
              <c:showBubbleSize val="0"/>
            </c:dLbl>
            <c:dLbl>
              <c:idx val="21"/>
              <c:tx>
                <c:rich>
                  <a:bodyPr/>
                  <a:lstStyle/>
                  <a:p>
                    <a:r>
                      <a:rPr lang="en-US" sz="1000"/>
                      <a:t>22</a:t>
                    </a:r>
                    <a:endParaRPr lang="en-US"/>
                  </a:p>
                </c:rich>
              </c:tx>
              <c:dLblPos val="ctr"/>
              <c:showLegendKey val="0"/>
              <c:showVal val="1"/>
              <c:showCatName val="0"/>
              <c:showSerName val="0"/>
              <c:showPercent val="0"/>
              <c:showBubbleSize val="0"/>
            </c:dLbl>
            <c:dLbl>
              <c:idx val="22"/>
              <c:tx>
                <c:rich>
                  <a:bodyPr/>
                  <a:lstStyle/>
                  <a:p>
                    <a:r>
                      <a:rPr lang="en-US" sz="1000"/>
                      <a:t>23</a:t>
                    </a:r>
                    <a:endParaRPr lang="en-US"/>
                  </a:p>
                </c:rich>
              </c:tx>
              <c:dLblPos val="ctr"/>
              <c:showLegendKey val="0"/>
              <c:showVal val="1"/>
              <c:showCatName val="0"/>
              <c:showSerName val="0"/>
              <c:showPercent val="0"/>
              <c:showBubbleSize val="0"/>
            </c:dLbl>
            <c:dLbl>
              <c:idx val="23"/>
              <c:tx>
                <c:rich>
                  <a:bodyPr/>
                  <a:lstStyle/>
                  <a:p>
                    <a:r>
                      <a:rPr lang="en-US" sz="1000"/>
                      <a:t>24</a:t>
                    </a:r>
                    <a:endParaRPr lang="en-US"/>
                  </a:p>
                </c:rich>
              </c:tx>
              <c:dLblPos val="ctr"/>
              <c:showLegendKey val="0"/>
              <c:showVal val="1"/>
              <c:showCatName val="0"/>
              <c:showSerName val="0"/>
              <c:showPercent val="0"/>
              <c:showBubbleSize val="0"/>
            </c:dLbl>
            <c:dLbl>
              <c:idx val="24"/>
              <c:tx>
                <c:rich>
                  <a:bodyPr/>
                  <a:lstStyle/>
                  <a:p>
                    <a:r>
                      <a:rPr lang="en-US" sz="1000"/>
                      <a:t>25</a:t>
                    </a:r>
                    <a:endParaRPr lang="en-US"/>
                  </a:p>
                </c:rich>
              </c:tx>
              <c:dLblPos val="ctr"/>
              <c:showLegendKey val="0"/>
              <c:showVal val="1"/>
              <c:showCatName val="0"/>
              <c:showSerName val="0"/>
              <c:showPercent val="0"/>
              <c:showBubbleSize val="0"/>
            </c:dLbl>
            <c:dLbl>
              <c:idx val="25"/>
              <c:tx>
                <c:rich>
                  <a:bodyPr/>
                  <a:lstStyle/>
                  <a:p>
                    <a:r>
                      <a:rPr lang="en-US" sz="1000"/>
                      <a:t>26</a:t>
                    </a:r>
                    <a:endParaRPr lang="en-US"/>
                  </a:p>
                </c:rich>
              </c:tx>
              <c:dLblPos val="ctr"/>
              <c:showLegendKey val="0"/>
              <c:showVal val="1"/>
              <c:showCatName val="0"/>
              <c:showSerName val="0"/>
              <c:showPercent val="0"/>
              <c:showBubbleSize val="0"/>
            </c:dLbl>
            <c:dLbl>
              <c:idx val="26"/>
              <c:tx>
                <c:rich>
                  <a:bodyPr/>
                  <a:lstStyle/>
                  <a:p>
                    <a:r>
                      <a:rPr lang="en-US" sz="1000"/>
                      <a:t>27</a:t>
                    </a:r>
                    <a:endParaRPr lang="en-US"/>
                  </a:p>
                </c:rich>
              </c:tx>
              <c:dLblPos val="ctr"/>
              <c:showLegendKey val="0"/>
              <c:showVal val="1"/>
              <c:showCatName val="0"/>
              <c:showSerName val="0"/>
              <c:showPercent val="0"/>
              <c:showBubbleSize val="0"/>
            </c:dLbl>
            <c:dLbl>
              <c:idx val="27"/>
              <c:tx>
                <c:rich>
                  <a:bodyPr/>
                  <a:lstStyle/>
                  <a:p>
                    <a:r>
                      <a:rPr lang="en-US" sz="1000"/>
                      <a:t>28</a:t>
                    </a:r>
                    <a:endParaRPr lang="en-US"/>
                  </a:p>
                </c:rich>
              </c:tx>
              <c:dLblPos val="ctr"/>
              <c:showLegendKey val="0"/>
              <c:showVal val="1"/>
              <c:showCatName val="0"/>
              <c:showSerName val="0"/>
              <c:showPercent val="0"/>
              <c:showBubbleSize val="0"/>
            </c:dLbl>
            <c:spPr>
              <a:effectLst/>
            </c:spPr>
            <c:txPr>
              <a:bodyPr rot="-1800000" vert="horz"/>
              <a:lstStyle/>
              <a:p>
                <a:pPr algn="ctr">
                  <a:defRPr sz="1000" b="1" i="0" u="none" strike="noStrike" baseline="0">
                    <a:latin typeface="Arial"/>
                    <a:ea typeface="Arial"/>
                    <a:cs typeface="Arial"/>
                  </a:defRPr>
                </a:pPr>
                <a:endParaRPr lang="en-US"/>
              </a:p>
            </c:txPr>
            <c:dLblPos val="ctr"/>
            <c:showLegendKey val="0"/>
            <c:showVal val="0"/>
            <c:showCatName val="0"/>
            <c:showSerName val="0"/>
            <c:showPercent val="0"/>
            <c:showBubbleSize val="0"/>
          </c:dLbls>
          <c:xVal>
            <c:numRef>
              <c:f>Worksheet!$C$3:$C$30</c:f>
              <c:numCache>
                <c:formatCode>General</c:formatCode>
                <c:ptCount val="28"/>
                <c:pt idx="0">
                  <c:v>1</c:v>
                </c:pt>
                <c:pt idx="1">
                  <c:v>0.73000000000000032</c:v>
                </c:pt>
                <c:pt idx="2">
                  <c:v>0.93</c:v>
                </c:pt>
                <c:pt idx="3">
                  <c:v>2.68</c:v>
                </c:pt>
                <c:pt idx="4">
                  <c:v>0.63000000000000034</c:v>
                </c:pt>
                <c:pt idx="5">
                  <c:v>0.55000000000000004</c:v>
                </c:pt>
                <c:pt idx="6">
                  <c:v>0.7100000000000003</c:v>
                </c:pt>
                <c:pt idx="7">
                  <c:v>0.79</c:v>
                </c:pt>
                <c:pt idx="8">
                  <c:v>0.76000000000000034</c:v>
                </c:pt>
                <c:pt idx="9">
                  <c:v>0.76000000000000034</c:v>
                </c:pt>
                <c:pt idx="10">
                  <c:v>0.64000000000000035</c:v>
                </c:pt>
                <c:pt idx="11">
                  <c:v>1.1700000000000006</c:v>
                </c:pt>
                <c:pt idx="12">
                  <c:v>1.1599999999999993</c:v>
                </c:pt>
                <c:pt idx="13">
                  <c:v>1.4</c:v>
                </c:pt>
                <c:pt idx="14">
                  <c:v>1.1700000000000006</c:v>
                </c:pt>
                <c:pt idx="15">
                  <c:v>2.77</c:v>
                </c:pt>
                <c:pt idx="16">
                  <c:v>0.74000000000000032</c:v>
                </c:pt>
                <c:pt idx="17">
                  <c:v>1.0900000000000001</c:v>
                </c:pt>
                <c:pt idx="18">
                  <c:v>1.08</c:v>
                </c:pt>
                <c:pt idx="19">
                  <c:v>0.9600000000000003</c:v>
                </c:pt>
                <c:pt idx="20">
                  <c:v>0.63000000000000034</c:v>
                </c:pt>
                <c:pt idx="21">
                  <c:v>2.75</c:v>
                </c:pt>
                <c:pt idx="22">
                  <c:v>0.68</c:v>
                </c:pt>
                <c:pt idx="23">
                  <c:v>0.72000000000000031</c:v>
                </c:pt>
                <c:pt idx="24">
                  <c:v>0.58000000000000007</c:v>
                </c:pt>
                <c:pt idx="25">
                  <c:v>0.7100000000000003</c:v>
                </c:pt>
                <c:pt idx="26">
                  <c:v>0.56000000000000005</c:v>
                </c:pt>
                <c:pt idx="27">
                  <c:v>0.77000000000000035</c:v>
                </c:pt>
              </c:numCache>
            </c:numRef>
          </c:xVal>
          <c:yVal>
            <c:numRef>
              <c:f>Worksheet!$B$3:$B$30</c:f>
              <c:numCache>
                <c:formatCode>General</c:formatCode>
                <c:ptCount val="28"/>
                <c:pt idx="0">
                  <c:v>-1.47</c:v>
                </c:pt>
                <c:pt idx="1">
                  <c:v>-0.5</c:v>
                </c:pt>
                <c:pt idx="2">
                  <c:v>0.49000000000000016</c:v>
                </c:pt>
                <c:pt idx="3">
                  <c:v>0.8400000000000003</c:v>
                </c:pt>
                <c:pt idx="4">
                  <c:v>0.16</c:v>
                </c:pt>
                <c:pt idx="5">
                  <c:v>0.42000000000000015</c:v>
                </c:pt>
                <c:pt idx="6">
                  <c:v>0.35000000000000014</c:v>
                </c:pt>
                <c:pt idx="7">
                  <c:v>-0.35000000000000014</c:v>
                </c:pt>
                <c:pt idx="8">
                  <c:v>-0.23</c:v>
                </c:pt>
                <c:pt idx="9">
                  <c:v>0.4</c:v>
                </c:pt>
                <c:pt idx="10">
                  <c:v>0.35000000000000014</c:v>
                </c:pt>
                <c:pt idx="11">
                  <c:v>-0.47000000000000008</c:v>
                </c:pt>
                <c:pt idx="12">
                  <c:v>-0.52</c:v>
                </c:pt>
                <c:pt idx="13">
                  <c:v>-0.8</c:v>
                </c:pt>
                <c:pt idx="14">
                  <c:v>-0.43000000000000016</c:v>
                </c:pt>
                <c:pt idx="15">
                  <c:v>0.83000000000000029</c:v>
                </c:pt>
                <c:pt idx="16">
                  <c:v>6.0000000000000026E-2</c:v>
                </c:pt>
                <c:pt idx="17">
                  <c:v>-0.44</c:v>
                </c:pt>
                <c:pt idx="18">
                  <c:v>-0.55000000000000004</c:v>
                </c:pt>
                <c:pt idx="19">
                  <c:v>-0.59</c:v>
                </c:pt>
                <c:pt idx="20">
                  <c:v>0.34</c:v>
                </c:pt>
                <c:pt idx="21">
                  <c:v>-0.14000000000000001</c:v>
                </c:pt>
                <c:pt idx="22">
                  <c:v>0.55000000000000004</c:v>
                </c:pt>
                <c:pt idx="23">
                  <c:v>1.06</c:v>
                </c:pt>
                <c:pt idx="24">
                  <c:v>0.62000000000000033</c:v>
                </c:pt>
                <c:pt idx="25">
                  <c:v>0.19</c:v>
                </c:pt>
                <c:pt idx="26">
                  <c:v>7.0000000000000021E-2</c:v>
                </c:pt>
                <c:pt idx="27">
                  <c:v>-0.23</c:v>
                </c:pt>
              </c:numCache>
            </c:numRef>
          </c:yVal>
          <c:bubbleSize>
            <c:numRef>
              <c:f>Worksheet!$D$3:$D$30</c:f>
              <c:numCache>
                <c:formatCode>General</c:formatCode>
                <c:ptCount val="28"/>
                <c:pt idx="0">
                  <c:v>4.0000000000000022E-2</c:v>
                </c:pt>
                <c:pt idx="1">
                  <c:v>3.0000000000000002E-2</c:v>
                </c:pt>
                <c:pt idx="2">
                  <c:v>3.0000000000000002E-2</c:v>
                </c:pt>
                <c:pt idx="3">
                  <c:v>3.0000000000000002E-2</c:v>
                </c:pt>
                <c:pt idx="4">
                  <c:v>3.0000000000000002E-2</c:v>
                </c:pt>
                <c:pt idx="5">
                  <c:v>3.0000000000000002E-2</c:v>
                </c:pt>
                <c:pt idx="6">
                  <c:v>3.0000000000000002E-2</c:v>
                </c:pt>
                <c:pt idx="7">
                  <c:v>3.0000000000000002E-2</c:v>
                </c:pt>
                <c:pt idx="8">
                  <c:v>3.0000000000000002E-2</c:v>
                </c:pt>
                <c:pt idx="9">
                  <c:v>3.0000000000000002E-2</c:v>
                </c:pt>
                <c:pt idx="10">
                  <c:v>3.0000000000000002E-2</c:v>
                </c:pt>
                <c:pt idx="11">
                  <c:v>3.0000000000000002E-2</c:v>
                </c:pt>
                <c:pt idx="12">
                  <c:v>3.0000000000000002E-2</c:v>
                </c:pt>
                <c:pt idx="13">
                  <c:v>4.0000000000000022E-2</c:v>
                </c:pt>
                <c:pt idx="14">
                  <c:v>3.0000000000000002E-2</c:v>
                </c:pt>
                <c:pt idx="15">
                  <c:v>3.0000000000000002E-2</c:v>
                </c:pt>
                <c:pt idx="16">
                  <c:v>3.0000000000000002E-2</c:v>
                </c:pt>
                <c:pt idx="17">
                  <c:v>3.0000000000000002E-2</c:v>
                </c:pt>
                <c:pt idx="18">
                  <c:v>3.0000000000000002E-2</c:v>
                </c:pt>
                <c:pt idx="19">
                  <c:v>3.0000000000000002E-2</c:v>
                </c:pt>
                <c:pt idx="20">
                  <c:v>3.0000000000000002E-2</c:v>
                </c:pt>
                <c:pt idx="21">
                  <c:v>3.0000000000000002E-2</c:v>
                </c:pt>
                <c:pt idx="22">
                  <c:v>3.0000000000000002E-2</c:v>
                </c:pt>
                <c:pt idx="23">
                  <c:v>3.0000000000000002E-2</c:v>
                </c:pt>
                <c:pt idx="24">
                  <c:v>3.0000000000000002E-2</c:v>
                </c:pt>
                <c:pt idx="25">
                  <c:v>3.0000000000000002E-2</c:v>
                </c:pt>
                <c:pt idx="26">
                  <c:v>3.0000000000000002E-2</c:v>
                </c:pt>
                <c:pt idx="27">
                  <c:v>3.0000000000000002E-2</c:v>
                </c:pt>
              </c:numCache>
            </c:numRef>
          </c:bubbleSize>
          <c:bubble3D val="0"/>
          <c:extLst>
            <c:ext xmlns:c14="http://schemas.microsoft.com/office/drawing/2007/8/2/chart" uri="{6F2FDCE9-48DA-4B69-8628-5D25D57E5C99}">
              <c14:invertSolidFillFmt>
                <c14:spPr xmlns:c14="http://schemas.microsoft.com/office/drawing/2007/8/2/chart">
                  <a:solidFill>
                    <a:srgbClr val="FFFFFF"/>
                  </a:solidFill>
                  <a:effectLst>
                    <a:outerShdw blurRad="50800" dist="38100" dir="2700000" algn="tl" rotWithShape="0">
                      <a:srgbClr val="000000">
                        <a:alpha val="43000"/>
                      </a:srgbClr>
                    </a:outerShdw>
                  </a:effectLst>
                  <a:scene3d>
                    <a:camera prst="orthographicFront"/>
                    <a:lightRig rig="threePt" dir="t"/>
                  </a:scene3d>
                  <a:sp3d prstMaterial="softEdge">
                    <a:bevelT/>
                  </a:sp3d>
                </c14:spPr>
              </c14:invertSolidFillFmt>
            </c:ext>
          </c:extLst>
        </c:ser>
        <c:dLbls>
          <c:showLegendKey val="0"/>
          <c:showVal val="0"/>
          <c:showCatName val="0"/>
          <c:showSerName val="0"/>
          <c:showPercent val="0"/>
          <c:showBubbleSize val="0"/>
        </c:dLbls>
        <c:bubbleScale val="30"/>
        <c:showNegBubbles val="1"/>
        <c:sizeRepresents val="w"/>
        <c:axId val="83780736"/>
        <c:axId val="83782272"/>
      </c:bubbleChart>
      <c:valAx>
        <c:axId val="83780736"/>
        <c:scaling>
          <c:orientation val="minMax"/>
          <c:min val="0"/>
        </c:scaling>
        <c:delete val="0"/>
        <c:axPos val="b"/>
        <c:majorGridlines>
          <c:spPr>
            <a:ln>
              <a:solidFill>
                <a:prstClr val="black"/>
              </a:solidFill>
            </a:ln>
          </c:spPr>
        </c:majorGridlines>
        <c:numFmt formatCode="General" sourceLinked="1"/>
        <c:majorTickMark val="cross"/>
        <c:minorTickMark val="none"/>
        <c:tickLblPos val="nextTo"/>
        <c:spPr>
          <a:ln w="3175">
            <a:solidFill>
              <a:schemeClr val="bg1"/>
            </a:solidFill>
            <a:prstDash val="sysDash"/>
          </a:ln>
        </c:spPr>
        <c:txPr>
          <a:bodyPr/>
          <a:lstStyle/>
          <a:p>
            <a:pPr>
              <a:defRPr>
                <a:solidFill>
                  <a:schemeClr val="bg1"/>
                </a:solidFill>
              </a:defRPr>
            </a:pPr>
            <a:endParaRPr lang="en-US"/>
          </a:p>
        </c:txPr>
        <c:crossAx val="83782272"/>
        <c:crossesAt val="0"/>
        <c:crossBetween val="midCat"/>
        <c:majorUnit val="1"/>
        <c:minorUnit val="1"/>
      </c:valAx>
      <c:valAx>
        <c:axId val="83782272"/>
        <c:scaling>
          <c:orientation val="minMax"/>
        </c:scaling>
        <c:delete val="0"/>
        <c:axPos val="l"/>
        <c:numFmt formatCode="General" sourceLinked="1"/>
        <c:majorTickMark val="out"/>
        <c:minorTickMark val="none"/>
        <c:tickLblPos val="nextTo"/>
        <c:spPr>
          <a:ln>
            <a:solidFill>
              <a:schemeClr val="bg1"/>
            </a:solidFill>
          </a:ln>
        </c:spPr>
        <c:txPr>
          <a:bodyPr/>
          <a:lstStyle/>
          <a:p>
            <a:pPr>
              <a:defRPr>
                <a:solidFill>
                  <a:schemeClr val="bg1"/>
                </a:solidFill>
              </a:defRPr>
            </a:pPr>
            <a:endParaRPr lang="en-US"/>
          </a:p>
        </c:txPr>
        <c:crossAx val="83780736"/>
        <c:crosses val="autoZero"/>
        <c:crossBetween val="midCat"/>
        <c:majorUnit val="1"/>
        <c:minorUnit val="1"/>
      </c:valAx>
      <c:spPr>
        <a:solidFill>
          <a:srgbClr val="CCFFCC"/>
        </a:solidFill>
        <a:ln w="12700">
          <a:solidFill>
            <a:srgbClr val="808080"/>
          </a:solidFill>
          <a:prstDash val="solid"/>
        </a:ln>
      </c:spPr>
    </c:plotArea>
    <c:plotVisOnly val="1"/>
    <c:dispBlanksAs val="gap"/>
    <c:showDLblsOverMax val="0"/>
  </c:chart>
  <c:spPr>
    <a:solidFill>
      <a:srgbClr val="CCFFCC"/>
    </a:solidFill>
  </c:spPr>
  <c:externalData r:id="rId1">
    <c:autoUpdate val="0"/>
  </c:externalData>
  <c:userShapes r:id="rId2"/>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932495280195288E-2"/>
          <c:y val="1.4743795590444288E-2"/>
          <c:w val="0.90520352719068009"/>
          <c:h val="0.85200883311291165"/>
        </c:manualLayout>
      </c:layout>
      <c:bubbleChart>
        <c:varyColors val="0"/>
        <c:ser>
          <c:idx val="0"/>
          <c:order val="0"/>
          <c:tx>
            <c:v>Items</c:v>
          </c:tx>
          <c:spPr>
            <a:solidFill>
              <a:srgbClr val="00FFFF"/>
            </a:solidFill>
            <a:effectLst>
              <a:outerShdw blurRad="50800" dist="38100" dir="2700000" algn="tl" rotWithShape="0">
                <a:prstClr val="black">
                  <a:alpha val="40000"/>
                </a:prstClr>
              </a:outerShdw>
            </a:effectLst>
            <a:scene3d>
              <a:camera prst="orthographicFront"/>
              <a:lightRig rig="threePt" dir="t"/>
            </a:scene3d>
            <a:sp3d>
              <a:bevelT/>
            </a:sp3d>
          </c:spPr>
          <c:invertIfNegative val="1"/>
          <c:dLbls>
            <c:dLbl>
              <c:idx val="0"/>
              <c:tx>
                <c:rich>
                  <a:bodyPr/>
                  <a:lstStyle/>
                  <a:p>
                    <a:r>
                      <a:rPr lang="en-US"/>
                      <a:t>1</a:t>
                    </a:r>
                  </a:p>
                </c:rich>
              </c:tx>
              <c:dLblPos val="ctr"/>
              <c:showLegendKey val="0"/>
              <c:showVal val="1"/>
              <c:showCatName val="0"/>
              <c:showSerName val="0"/>
              <c:showPercent val="0"/>
              <c:showBubbleSize val="0"/>
            </c:dLbl>
            <c:dLbl>
              <c:idx val="1"/>
              <c:tx>
                <c:rich>
                  <a:bodyPr/>
                  <a:lstStyle/>
                  <a:p>
                    <a:r>
                      <a:rPr lang="en-US"/>
                      <a:t>2</a:t>
                    </a:r>
                  </a:p>
                </c:rich>
              </c:tx>
              <c:dLblPos val="ctr"/>
              <c:showLegendKey val="0"/>
              <c:showVal val="1"/>
              <c:showCatName val="0"/>
              <c:showSerName val="0"/>
              <c:showPercent val="0"/>
              <c:showBubbleSize val="0"/>
            </c:dLbl>
            <c:dLbl>
              <c:idx val="2"/>
              <c:tx>
                <c:rich>
                  <a:bodyPr/>
                  <a:lstStyle/>
                  <a:p>
                    <a:r>
                      <a:rPr lang="en-US"/>
                      <a:t>3</a:t>
                    </a:r>
                  </a:p>
                </c:rich>
              </c:tx>
              <c:dLblPos val="ctr"/>
              <c:showLegendKey val="0"/>
              <c:showVal val="1"/>
              <c:showCatName val="0"/>
              <c:showSerName val="0"/>
              <c:showPercent val="0"/>
              <c:showBubbleSize val="0"/>
            </c:dLbl>
            <c:dLbl>
              <c:idx val="3"/>
              <c:tx>
                <c:rich>
                  <a:bodyPr/>
                  <a:lstStyle/>
                  <a:p>
                    <a:r>
                      <a:rPr lang="en-US"/>
                      <a:t>5</a:t>
                    </a:r>
                  </a:p>
                </c:rich>
              </c:tx>
              <c:dLblPos val="ctr"/>
              <c:showLegendKey val="0"/>
              <c:showVal val="1"/>
              <c:showCatName val="0"/>
              <c:showSerName val="0"/>
              <c:showPercent val="0"/>
              <c:showBubbleSize val="0"/>
            </c:dLbl>
            <c:dLbl>
              <c:idx val="4"/>
              <c:tx>
                <c:rich>
                  <a:bodyPr/>
                  <a:lstStyle/>
                  <a:p>
                    <a:r>
                      <a:rPr lang="en-US"/>
                      <a:t>6</a:t>
                    </a:r>
                  </a:p>
                </c:rich>
              </c:tx>
              <c:dLblPos val="ctr"/>
              <c:showLegendKey val="0"/>
              <c:showVal val="1"/>
              <c:showCatName val="0"/>
              <c:showSerName val="0"/>
              <c:showPercent val="0"/>
              <c:showBubbleSize val="0"/>
            </c:dLbl>
            <c:dLbl>
              <c:idx val="5"/>
              <c:tx>
                <c:rich>
                  <a:bodyPr/>
                  <a:lstStyle/>
                  <a:p>
                    <a:r>
                      <a:rPr lang="en-US"/>
                      <a:t>7</a:t>
                    </a:r>
                  </a:p>
                </c:rich>
              </c:tx>
              <c:dLblPos val="ctr"/>
              <c:showLegendKey val="0"/>
              <c:showVal val="1"/>
              <c:showCatName val="0"/>
              <c:showSerName val="0"/>
              <c:showPercent val="0"/>
              <c:showBubbleSize val="0"/>
            </c:dLbl>
            <c:dLbl>
              <c:idx val="6"/>
              <c:tx>
                <c:rich>
                  <a:bodyPr/>
                  <a:lstStyle/>
                  <a:p>
                    <a:r>
                      <a:rPr lang="en-US"/>
                      <a:t>8</a:t>
                    </a:r>
                  </a:p>
                </c:rich>
              </c:tx>
              <c:dLblPos val="ctr"/>
              <c:showLegendKey val="0"/>
              <c:showVal val="1"/>
              <c:showCatName val="0"/>
              <c:showSerName val="0"/>
              <c:showPercent val="0"/>
              <c:showBubbleSize val="0"/>
            </c:dLbl>
            <c:dLbl>
              <c:idx val="7"/>
              <c:tx>
                <c:rich>
                  <a:bodyPr/>
                  <a:lstStyle/>
                  <a:p>
                    <a:r>
                      <a:rPr lang="en-US"/>
                      <a:t>9</a:t>
                    </a:r>
                  </a:p>
                </c:rich>
              </c:tx>
              <c:dLblPos val="ctr"/>
              <c:showLegendKey val="0"/>
              <c:showVal val="1"/>
              <c:showCatName val="0"/>
              <c:showSerName val="0"/>
              <c:showPercent val="0"/>
              <c:showBubbleSize val="0"/>
            </c:dLbl>
            <c:dLbl>
              <c:idx val="8"/>
              <c:tx>
                <c:rich>
                  <a:bodyPr/>
                  <a:lstStyle/>
                  <a:p>
                    <a:r>
                      <a:rPr lang="en-US"/>
                      <a:t>10</a:t>
                    </a:r>
                  </a:p>
                </c:rich>
              </c:tx>
              <c:dLblPos val="ctr"/>
              <c:showLegendKey val="0"/>
              <c:showVal val="1"/>
              <c:showCatName val="0"/>
              <c:showSerName val="0"/>
              <c:showPercent val="0"/>
              <c:showBubbleSize val="0"/>
            </c:dLbl>
            <c:dLbl>
              <c:idx val="9"/>
              <c:tx>
                <c:rich>
                  <a:bodyPr/>
                  <a:lstStyle/>
                  <a:p>
                    <a:r>
                      <a:rPr lang="en-US"/>
                      <a:t>11</a:t>
                    </a:r>
                  </a:p>
                </c:rich>
              </c:tx>
              <c:dLblPos val="ctr"/>
              <c:showLegendKey val="0"/>
              <c:showVal val="1"/>
              <c:showCatName val="0"/>
              <c:showSerName val="0"/>
              <c:showPercent val="0"/>
              <c:showBubbleSize val="0"/>
            </c:dLbl>
            <c:dLbl>
              <c:idx val="10"/>
              <c:tx>
                <c:rich>
                  <a:bodyPr/>
                  <a:lstStyle/>
                  <a:p>
                    <a:r>
                      <a:rPr lang="en-US" dirty="0"/>
                      <a:t>12</a:t>
                    </a:r>
                  </a:p>
                </c:rich>
              </c:tx>
              <c:dLblPos val="ctr"/>
              <c:showLegendKey val="0"/>
              <c:showVal val="1"/>
              <c:showCatName val="0"/>
              <c:showSerName val="0"/>
              <c:showPercent val="0"/>
              <c:showBubbleSize val="0"/>
            </c:dLbl>
            <c:dLbl>
              <c:idx val="11"/>
              <c:tx>
                <c:rich>
                  <a:bodyPr/>
                  <a:lstStyle/>
                  <a:p>
                    <a:r>
                      <a:rPr lang="en-US"/>
                      <a:t>13</a:t>
                    </a:r>
                  </a:p>
                </c:rich>
              </c:tx>
              <c:dLblPos val="ctr"/>
              <c:showLegendKey val="0"/>
              <c:showVal val="1"/>
              <c:showCatName val="0"/>
              <c:showSerName val="0"/>
              <c:showPercent val="0"/>
              <c:showBubbleSize val="0"/>
            </c:dLbl>
            <c:dLbl>
              <c:idx val="12"/>
              <c:tx>
                <c:rich>
                  <a:bodyPr/>
                  <a:lstStyle/>
                  <a:p>
                    <a:r>
                      <a:rPr lang="en-US"/>
                      <a:t>14</a:t>
                    </a:r>
                  </a:p>
                </c:rich>
              </c:tx>
              <c:dLblPos val="ctr"/>
              <c:showLegendKey val="0"/>
              <c:showVal val="1"/>
              <c:showCatName val="0"/>
              <c:showSerName val="0"/>
              <c:showPercent val="0"/>
              <c:showBubbleSize val="0"/>
            </c:dLbl>
            <c:dLbl>
              <c:idx val="13"/>
              <c:tx>
                <c:rich>
                  <a:bodyPr/>
                  <a:lstStyle/>
                  <a:p>
                    <a:r>
                      <a:rPr lang="en-US"/>
                      <a:t>15</a:t>
                    </a:r>
                  </a:p>
                </c:rich>
              </c:tx>
              <c:dLblPos val="ctr"/>
              <c:showLegendKey val="0"/>
              <c:showVal val="1"/>
              <c:showCatName val="0"/>
              <c:showSerName val="0"/>
              <c:showPercent val="0"/>
              <c:showBubbleSize val="0"/>
            </c:dLbl>
            <c:dLbl>
              <c:idx val="14"/>
              <c:tx>
                <c:rich>
                  <a:bodyPr/>
                  <a:lstStyle/>
                  <a:p>
                    <a:r>
                      <a:rPr lang="en-US"/>
                      <a:t>17</a:t>
                    </a:r>
                  </a:p>
                </c:rich>
              </c:tx>
              <c:dLblPos val="ctr"/>
              <c:showLegendKey val="0"/>
              <c:showVal val="1"/>
              <c:showCatName val="0"/>
              <c:showSerName val="0"/>
              <c:showPercent val="0"/>
              <c:showBubbleSize val="0"/>
            </c:dLbl>
            <c:dLbl>
              <c:idx val="15"/>
              <c:tx>
                <c:rich>
                  <a:bodyPr/>
                  <a:lstStyle/>
                  <a:p>
                    <a:r>
                      <a:rPr lang="en-US"/>
                      <a:t>18</a:t>
                    </a:r>
                  </a:p>
                </c:rich>
              </c:tx>
              <c:dLblPos val="ctr"/>
              <c:showLegendKey val="0"/>
              <c:showVal val="1"/>
              <c:showCatName val="0"/>
              <c:showSerName val="0"/>
              <c:showPercent val="0"/>
              <c:showBubbleSize val="0"/>
            </c:dLbl>
            <c:dLbl>
              <c:idx val="16"/>
              <c:tx>
                <c:rich>
                  <a:bodyPr/>
                  <a:lstStyle/>
                  <a:p>
                    <a:r>
                      <a:rPr lang="en-US"/>
                      <a:t>19</a:t>
                    </a:r>
                  </a:p>
                </c:rich>
              </c:tx>
              <c:dLblPos val="ctr"/>
              <c:showLegendKey val="0"/>
              <c:showVal val="1"/>
              <c:showCatName val="0"/>
              <c:showSerName val="0"/>
              <c:showPercent val="0"/>
              <c:showBubbleSize val="0"/>
            </c:dLbl>
            <c:dLbl>
              <c:idx val="17"/>
              <c:tx>
                <c:rich>
                  <a:bodyPr/>
                  <a:lstStyle/>
                  <a:p>
                    <a:r>
                      <a:rPr lang="en-US"/>
                      <a:t>20</a:t>
                    </a:r>
                  </a:p>
                </c:rich>
              </c:tx>
              <c:dLblPos val="ctr"/>
              <c:showLegendKey val="0"/>
              <c:showVal val="1"/>
              <c:showCatName val="0"/>
              <c:showSerName val="0"/>
              <c:showPercent val="0"/>
              <c:showBubbleSize val="0"/>
            </c:dLbl>
            <c:dLbl>
              <c:idx val="18"/>
              <c:tx>
                <c:rich>
                  <a:bodyPr/>
                  <a:lstStyle/>
                  <a:p>
                    <a:r>
                      <a:rPr lang="en-US"/>
                      <a:t>21</a:t>
                    </a:r>
                  </a:p>
                </c:rich>
              </c:tx>
              <c:dLblPos val="ctr"/>
              <c:showLegendKey val="0"/>
              <c:showVal val="1"/>
              <c:showCatName val="0"/>
              <c:showSerName val="0"/>
              <c:showPercent val="0"/>
              <c:showBubbleSize val="0"/>
            </c:dLbl>
            <c:dLbl>
              <c:idx val="19"/>
              <c:tx>
                <c:rich>
                  <a:bodyPr/>
                  <a:lstStyle/>
                  <a:p>
                    <a:r>
                      <a:rPr lang="en-US"/>
                      <a:t>23</a:t>
                    </a:r>
                  </a:p>
                </c:rich>
              </c:tx>
              <c:dLblPos val="ctr"/>
              <c:showLegendKey val="0"/>
              <c:showVal val="1"/>
              <c:showCatName val="0"/>
              <c:showSerName val="0"/>
              <c:showPercent val="0"/>
              <c:showBubbleSize val="0"/>
            </c:dLbl>
            <c:dLbl>
              <c:idx val="20"/>
              <c:tx>
                <c:rich>
                  <a:bodyPr/>
                  <a:lstStyle/>
                  <a:p>
                    <a:r>
                      <a:rPr lang="en-US"/>
                      <a:t>24</a:t>
                    </a:r>
                  </a:p>
                </c:rich>
              </c:tx>
              <c:dLblPos val="ctr"/>
              <c:showLegendKey val="0"/>
              <c:showVal val="1"/>
              <c:showCatName val="0"/>
              <c:showSerName val="0"/>
              <c:showPercent val="0"/>
              <c:showBubbleSize val="0"/>
            </c:dLbl>
            <c:dLbl>
              <c:idx val="21"/>
              <c:tx>
                <c:rich>
                  <a:bodyPr/>
                  <a:lstStyle/>
                  <a:p>
                    <a:r>
                      <a:rPr lang="en-US"/>
                      <a:t>25</a:t>
                    </a:r>
                  </a:p>
                </c:rich>
              </c:tx>
              <c:dLblPos val="ctr"/>
              <c:showLegendKey val="0"/>
              <c:showVal val="1"/>
              <c:showCatName val="0"/>
              <c:showSerName val="0"/>
              <c:showPercent val="0"/>
              <c:showBubbleSize val="0"/>
            </c:dLbl>
            <c:dLbl>
              <c:idx val="22"/>
              <c:tx>
                <c:rich>
                  <a:bodyPr/>
                  <a:lstStyle/>
                  <a:p>
                    <a:r>
                      <a:rPr lang="en-US"/>
                      <a:t>26</a:t>
                    </a:r>
                  </a:p>
                </c:rich>
              </c:tx>
              <c:dLblPos val="ctr"/>
              <c:showLegendKey val="0"/>
              <c:showVal val="1"/>
              <c:showCatName val="0"/>
              <c:showSerName val="0"/>
              <c:showPercent val="0"/>
              <c:showBubbleSize val="0"/>
            </c:dLbl>
            <c:dLbl>
              <c:idx val="23"/>
              <c:tx>
                <c:rich>
                  <a:bodyPr/>
                  <a:lstStyle/>
                  <a:p>
                    <a:r>
                      <a:rPr lang="en-US"/>
                      <a:t>27</a:t>
                    </a:r>
                  </a:p>
                </c:rich>
              </c:tx>
              <c:dLblPos val="ctr"/>
              <c:showLegendKey val="0"/>
              <c:showVal val="1"/>
              <c:showCatName val="0"/>
              <c:showSerName val="0"/>
              <c:showPercent val="0"/>
              <c:showBubbleSize val="0"/>
            </c:dLbl>
            <c:dLbl>
              <c:idx val="24"/>
              <c:tx>
                <c:rich>
                  <a:bodyPr/>
                  <a:lstStyle/>
                  <a:p>
                    <a:r>
                      <a:rPr lang="en-US"/>
                      <a:t>28</a:t>
                    </a:r>
                  </a:p>
                </c:rich>
              </c:tx>
              <c:dLblPos val="ctr"/>
              <c:showLegendKey val="0"/>
              <c:showVal val="1"/>
              <c:showCatName val="0"/>
              <c:showSerName val="0"/>
              <c:showPercent val="0"/>
              <c:showBubbleSize val="0"/>
            </c:dLbl>
            <c:spPr>
              <a:effectLst/>
            </c:spPr>
            <c:txPr>
              <a:bodyPr rot="-1800000" vert="horz"/>
              <a:lstStyle/>
              <a:p>
                <a:pPr algn="ctr">
                  <a:defRPr sz="800" b="1" i="0" u="none" strike="noStrike" baseline="0">
                    <a:latin typeface="Arial"/>
                    <a:ea typeface="Arial"/>
                    <a:cs typeface="Arial"/>
                  </a:defRPr>
                </a:pPr>
                <a:endParaRPr lang="en-US"/>
              </a:p>
            </c:txPr>
            <c:dLblPos val="ctr"/>
            <c:showLegendKey val="0"/>
            <c:showVal val="0"/>
            <c:showCatName val="0"/>
            <c:showSerName val="0"/>
            <c:showPercent val="0"/>
            <c:showBubbleSize val="0"/>
          </c:dLbls>
          <c:xVal>
            <c:numRef>
              <c:f>[Z00072WS.TXT]Worksheet!$C$3:$C$27</c:f>
              <c:numCache>
                <c:formatCode>General</c:formatCode>
                <c:ptCount val="25"/>
                <c:pt idx="0">
                  <c:v>1.25</c:v>
                </c:pt>
                <c:pt idx="1">
                  <c:v>0.92</c:v>
                </c:pt>
                <c:pt idx="2">
                  <c:v>1.22</c:v>
                </c:pt>
                <c:pt idx="3">
                  <c:v>0.76000000000000079</c:v>
                </c:pt>
                <c:pt idx="4">
                  <c:v>0.70000000000000062</c:v>
                </c:pt>
                <c:pt idx="5">
                  <c:v>0.87000000000000066</c:v>
                </c:pt>
                <c:pt idx="6">
                  <c:v>0.9</c:v>
                </c:pt>
                <c:pt idx="7">
                  <c:v>0.87000000000000066</c:v>
                </c:pt>
                <c:pt idx="8">
                  <c:v>0.95000000000000062</c:v>
                </c:pt>
                <c:pt idx="9">
                  <c:v>0.75000000000000078</c:v>
                </c:pt>
                <c:pt idx="10">
                  <c:v>1.48</c:v>
                </c:pt>
                <c:pt idx="11">
                  <c:v>1.37</c:v>
                </c:pt>
                <c:pt idx="12">
                  <c:v>1.6800000000000013</c:v>
                </c:pt>
                <c:pt idx="13">
                  <c:v>1.3800000000000001</c:v>
                </c:pt>
                <c:pt idx="14">
                  <c:v>0.93</c:v>
                </c:pt>
                <c:pt idx="15">
                  <c:v>1.42</c:v>
                </c:pt>
                <c:pt idx="16">
                  <c:v>1.36</c:v>
                </c:pt>
                <c:pt idx="17">
                  <c:v>1.28</c:v>
                </c:pt>
                <c:pt idx="18">
                  <c:v>0.82000000000000062</c:v>
                </c:pt>
                <c:pt idx="19">
                  <c:v>0.97000000000000064</c:v>
                </c:pt>
                <c:pt idx="20">
                  <c:v>1.05</c:v>
                </c:pt>
                <c:pt idx="21">
                  <c:v>0.81</c:v>
                </c:pt>
                <c:pt idx="22">
                  <c:v>1</c:v>
                </c:pt>
                <c:pt idx="23">
                  <c:v>0.71000000000000063</c:v>
                </c:pt>
                <c:pt idx="24">
                  <c:v>1.03</c:v>
                </c:pt>
              </c:numCache>
            </c:numRef>
          </c:xVal>
          <c:yVal>
            <c:numRef>
              <c:f>[Z00072WS.TXT]Worksheet!$B$3:$B$27</c:f>
              <c:numCache>
                <c:formatCode>General</c:formatCode>
                <c:ptCount val="25"/>
                <c:pt idx="0">
                  <c:v>-1.81</c:v>
                </c:pt>
                <c:pt idx="1">
                  <c:v>-0.58000000000000007</c:v>
                </c:pt>
                <c:pt idx="2">
                  <c:v>0.73000000000000065</c:v>
                </c:pt>
                <c:pt idx="3">
                  <c:v>0.29000000000000031</c:v>
                </c:pt>
                <c:pt idx="4">
                  <c:v>0.63000000000000078</c:v>
                </c:pt>
                <c:pt idx="5">
                  <c:v>0.54</c:v>
                </c:pt>
                <c:pt idx="6">
                  <c:v>-0.3900000000000004</c:v>
                </c:pt>
                <c:pt idx="7">
                  <c:v>-0.23</c:v>
                </c:pt>
                <c:pt idx="8">
                  <c:v>0.61000000000000065</c:v>
                </c:pt>
                <c:pt idx="9">
                  <c:v>0.54</c:v>
                </c:pt>
                <c:pt idx="10">
                  <c:v>-0.54</c:v>
                </c:pt>
                <c:pt idx="11">
                  <c:v>-0.61000000000000065</c:v>
                </c:pt>
                <c:pt idx="12">
                  <c:v>-0.97000000000000064</c:v>
                </c:pt>
                <c:pt idx="13">
                  <c:v>-0.49000000000000032</c:v>
                </c:pt>
                <c:pt idx="14">
                  <c:v>0.15000000000000016</c:v>
                </c:pt>
                <c:pt idx="15">
                  <c:v>-0.51</c:v>
                </c:pt>
                <c:pt idx="16">
                  <c:v>-0.65000000000000091</c:v>
                </c:pt>
                <c:pt idx="17">
                  <c:v>-0.70000000000000062</c:v>
                </c:pt>
                <c:pt idx="18">
                  <c:v>0.53</c:v>
                </c:pt>
                <c:pt idx="19">
                  <c:v>0.82000000000000062</c:v>
                </c:pt>
                <c:pt idx="20">
                  <c:v>1.49</c:v>
                </c:pt>
                <c:pt idx="21">
                  <c:v>0.91</c:v>
                </c:pt>
                <c:pt idx="22">
                  <c:v>0.3200000000000004</c:v>
                </c:pt>
                <c:pt idx="23">
                  <c:v>0.17</c:v>
                </c:pt>
                <c:pt idx="24">
                  <c:v>-0.23</c:v>
                </c:pt>
              </c:numCache>
            </c:numRef>
          </c:yVal>
          <c:bubbleSize>
            <c:numRef>
              <c:f>[Z00072WS.TXT]Worksheet!$D$3:$D$27</c:f>
              <c:numCache>
                <c:formatCode>General</c:formatCode>
                <c:ptCount val="25"/>
                <c:pt idx="0">
                  <c:v>0.05</c:v>
                </c:pt>
                <c:pt idx="1">
                  <c:v>4.0000000000000022E-2</c:v>
                </c:pt>
                <c:pt idx="2">
                  <c:v>3.0000000000000002E-2</c:v>
                </c:pt>
                <c:pt idx="3">
                  <c:v>3.0000000000000002E-2</c:v>
                </c:pt>
                <c:pt idx="4">
                  <c:v>3.0000000000000002E-2</c:v>
                </c:pt>
                <c:pt idx="5">
                  <c:v>3.0000000000000002E-2</c:v>
                </c:pt>
                <c:pt idx="6">
                  <c:v>4.0000000000000022E-2</c:v>
                </c:pt>
                <c:pt idx="7">
                  <c:v>3.0000000000000002E-2</c:v>
                </c:pt>
                <c:pt idx="8">
                  <c:v>3.0000000000000002E-2</c:v>
                </c:pt>
                <c:pt idx="9">
                  <c:v>3.0000000000000002E-2</c:v>
                </c:pt>
                <c:pt idx="10">
                  <c:v>4.0000000000000022E-2</c:v>
                </c:pt>
                <c:pt idx="11">
                  <c:v>4.0000000000000022E-2</c:v>
                </c:pt>
                <c:pt idx="12">
                  <c:v>4.0000000000000022E-2</c:v>
                </c:pt>
                <c:pt idx="13">
                  <c:v>4.0000000000000022E-2</c:v>
                </c:pt>
                <c:pt idx="14">
                  <c:v>3.0000000000000002E-2</c:v>
                </c:pt>
                <c:pt idx="15">
                  <c:v>4.0000000000000022E-2</c:v>
                </c:pt>
                <c:pt idx="16">
                  <c:v>4.0000000000000022E-2</c:v>
                </c:pt>
                <c:pt idx="17">
                  <c:v>4.0000000000000022E-2</c:v>
                </c:pt>
                <c:pt idx="18">
                  <c:v>3.0000000000000002E-2</c:v>
                </c:pt>
                <c:pt idx="19">
                  <c:v>3.0000000000000002E-2</c:v>
                </c:pt>
                <c:pt idx="20">
                  <c:v>3.0000000000000002E-2</c:v>
                </c:pt>
                <c:pt idx="21">
                  <c:v>3.0000000000000002E-2</c:v>
                </c:pt>
                <c:pt idx="22">
                  <c:v>3.0000000000000002E-2</c:v>
                </c:pt>
                <c:pt idx="23">
                  <c:v>3.0000000000000002E-2</c:v>
                </c:pt>
                <c:pt idx="24">
                  <c:v>3.0000000000000002E-2</c:v>
                </c:pt>
              </c:numCache>
            </c:numRef>
          </c:bubbleSize>
          <c:bubble3D val="0"/>
          <c:extLst>
            <c:ext xmlns:c14="http://schemas.microsoft.com/office/drawing/2007/8/2/chart" uri="{6F2FDCE9-48DA-4B69-8628-5D25D57E5C99}">
              <c14:invertSolidFillFmt>
                <c14:spPr xmlns:c14="http://schemas.microsoft.com/office/drawing/2007/8/2/chart">
                  <a:solidFill>
                    <a:srgbClr val="FFFFFF"/>
                  </a:solidFill>
                  <a:effectLst>
                    <a:outerShdw blurRad="50800" dist="38100" dir="2700000" algn="tl" rotWithShape="0">
                      <a:prstClr val="black">
                        <a:alpha val="40000"/>
                      </a:prstClr>
                    </a:outerShdw>
                  </a:effectLst>
                  <a:scene3d>
                    <a:camera prst="orthographicFront"/>
                    <a:lightRig rig="threePt" dir="t"/>
                  </a:scene3d>
                  <a:sp3d>
                    <a:bevelT/>
                  </a:sp3d>
                </c14:spPr>
              </c14:invertSolidFillFmt>
            </c:ext>
          </c:extLst>
        </c:ser>
        <c:dLbls>
          <c:showLegendKey val="0"/>
          <c:showVal val="0"/>
          <c:showCatName val="0"/>
          <c:showSerName val="0"/>
          <c:showPercent val="0"/>
          <c:showBubbleSize val="0"/>
        </c:dLbls>
        <c:bubbleScale val="30"/>
        <c:showNegBubbles val="1"/>
        <c:sizeRepresents val="w"/>
        <c:axId val="81435264"/>
        <c:axId val="82031360"/>
      </c:bubbleChart>
      <c:valAx>
        <c:axId val="81435264"/>
        <c:scaling>
          <c:orientation val="minMax"/>
        </c:scaling>
        <c:delete val="0"/>
        <c:axPos val="b"/>
        <c:majorGridlines>
          <c:spPr>
            <a:ln>
              <a:solidFill>
                <a:prstClr val="black"/>
              </a:solidFill>
            </a:ln>
          </c:spPr>
        </c:majorGridlines>
        <c:title>
          <c:tx>
            <c:rich>
              <a:bodyPr/>
              <a:lstStyle/>
              <a:p>
                <a:pPr>
                  <a:defRPr sz="1400" b="1" i="0" u="none" strike="noStrike" baseline="0">
                    <a:latin typeface="Arial"/>
                    <a:ea typeface="Arial"/>
                    <a:cs typeface="Arial"/>
                  </a:defRPr>
                </a:pPr>
                <a:r>
                  <a:rPr lang="en-GB"/>
                  <a:t>Infit Mean-square</a:t>
                </a:r>
              </a:p>
            </c:rich>
          </c:tx>
          <c:overlay val="0"/>
          <c:spPr>
            <a:effectLst/>
          </c:spPr>
        </c:title>
        <c:numFmt formatCode="General" sourceLinked="1"/>
        <c:majorTickMark val="cross"/>
        <c:minorTickMark val="none"/>
        <c:tickLblPos val="nextTo"/>
        <c:spPr>
          <a:ln w="3175">
            <a:solidFill>
              <a:srgbClr val="000000"/>
            </a:solidFill>
            <a:prstDash val="sysDash"/>
          </a:ln>
        </c:spPr>
        <c:txPr>
          <a:bodyPr/>
          <a:lstStyle/>
          <a:p>
            <a:pPr>
              <a:defRPr>
                <a:solidFill>
                  <a:schemeClr val="bg1"/>
                </a:solidFill>
              </a:defRPr>
            </a:pPr>
            <a:endParaRPr lang="en-US"/>
          </a:p>
        </c:txPr>
        <c:crossAx val="82031360"/>
        <c:crossesAt val="0"/>
        <c:crossBetween val="midCat"/>
        <c:majorUnit val="1"/>
        <c:minorUnit val="1"/>
      </c:valAx>
      <c:valAx>
        <c:axId val="82031360"/>
        <c:scaling>
          <c:orientation val="minMax"/>
        </c:scaling>
        <c:delete val="0"/>
        <c:axPos val="l"/>
        <c:title>
          <c:tx>
            <c:rich>
              <a:bodyPr rot="5400000" vert="horz"/>
              <a:lstStyle/>
              <a:p>
                <a:pPr algn="ctr">
                  <a:defRPr sz="1600" b="1" i="0" u="none" strike="noStrike" baseline="0">
                    <a:latin typeface="Arial"/>
                    <a:ea typeface="Arial"/>
                    <a:cs typeface="Arial"/>
                  </a:defRPr>
                </a:pPr>
                <a:r>
                  <a:rPr lang="en-GB"/>
                  <a:t>Measures</a:t>
                </a:r>
              </a:p>
            </c:rich>
          </c:tx>
          <c:overlay val="0"/>
          <c:spPr>
            <a:effectLst/>
          </c:spPr>
        </c:title>
        <c:numFmt formatCode="General" sourceLinked="1"/>
        <c:majorTickMark val="out"/>
        <c:minorTickMark val="none"/>
        <c:tickLblPos val="nextTo"/>
        <c:crossAx val="81435264"/>
        <c:crosses val="min"/>
        <c:crossBetween val="midCat"/>
        <c:majorUnit val="1"/>
        <c:minorUnit val="1"/>
      </c:valAx>
      <c:spPr>
        <a:solidFill>
          <a:srgbClr val="CCFFCC"/>
        </a:solidFill>
        <a:ln w="9525" cap="flat" cmpd="sng" algn="ctr">
          <a:solidFill>
            <a:srgbClr val="76FE10"/>
          </a:solidFill>
          <a:prstDash val="solid"/>
        </a:ln>
        <a:effectLst>
          <a:outerShdw blurRad="40000" dist="20000" dir="5400000" rotWithShape="0">
            <a:srgbClr val="000000">
              <a:alpha val="38000"/>
            </a:srgbClr>
          </a:outerShdw>
        </a:effectLst>
      </c:spPr>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percentStacked"/>
        <c:varyColors val="0"/>
        <c:ser>
          <c:idx val="0"/>
          <c:order val="0"/>
          <c:tx>
            <c:strRef>
              <c:f>Sheet6!$B$1</c:f>
              <c:strCache>
                <c:ptCount val="1"/>
                <c:pt idx="0">
                  <c:v>Strongly Disagree</c:v>
                </c:pt>
              </c:strCache>
            </c:strRef>
          </c:tx>
          <c:spPr>
            <a:solidFill>
              <a:srgbClr val="FF0000"/>
            </a:solidFill>
          </c:spPr>
          <c:invertIfNegative val="0"/>
          <c:cat>
            <c:strRef>
              <c:f>Sheet6!$A$2:$A$29</c:f>
              <c:strCache>
                <c:ptCount val="28"/>
                <c:pt idx="0">
                  <c:v>I am clear what my duties and responsibilities are</c:v>
                </c:pt>
                <c:pt idx="1">
                  <c:v>I understand how my role contributes to the goals of my organisation</c:v>
                </c:pt>
                <c:pt idx="2">
                  <c:v>I get the information I need to do my job well</c:v>
                </c:pt>
                <c:pt idx="3">
                  <c:v>I do not feel senior managers responsible for the wider organisation are sufficiently visible</c:v>
                </c:pt>
                <c:pt idx="4">
                  <c:v>My team works well together</c:v>
                </c:pt>
                <c:pt idx="5">
                  <c:v>I would recommend my team as a good one to be part of</c:v>
                </c:pt>
                <c:pt idx="6">
                  <c:v>I would be happy for a friend or relative to access services within my organisation</c:v>
                </c:pt>
                <c:pt idx="7">
                  <c:v>My direct line manager is sufficiently approachable</c:v>
                </c:pt>
                <c:pt idx="8">
                  <c:v>I am treated fairly and consistently</c:v>
                </c:pt>
                <c:pt idx="9">
                  <c:v>My work gives me a sense of achievement</c:v>
                </c:pt>
                <c:pt idx="10">
                  <c:v>I am treated with dignity and respect as an individual</c:v>
                </c:pt>
                <c:pt idx="11">
                  <c:v>I have confidence and trust in my direct line manager</c:v>
                </c:pt>
                <c:pt idx="12">
                  <c:v>I get the help and support I need from other teams and services within the organisation to do my job</c:v>
                </c:pt>
                <c:pt idx="13">
                  <c:v>I feel my direct line manager cares about my health and wellbeing</c:v>
                </c:pt>
                <c:pt idx="14">
                  <c:v>I am confident performance is managed well within my team</c:v>
                </c:pt>
                <c:pt idx="15">
                  <c:v>I would recommend my organisation as a good place to work</c:v>
                </c:pt>
                <c:pt idx="16">
                  <c:v>I am confident my ideas and suggestions are listened to</c:v>
                </c:pt>
                <c:pt idx="17">
                  <c:v>I am confident my ideas and suggestions are acted upon</c:v>
                </c:pt>
                <c:pt idx="18">
                  <c:v>I feel my organisation cares about my health and wellbeing</c:v>
                </c:pt>
                <c:pt idx="19">
                  <c:v>I do not feel involved in decisions relating to my team</c:v>
                </c:pt>
                <c:pt idx="20">
                  <c:v>I am confident performance is managed well within my organisation</c:v>
                </c:pt>
                <c:pt idx="21">
                  <c:v>I have confidence and trust in senior managers responsible for the wider organisation</c:v>
                </c:pt>
                <c:pt idx="22">
                  <c:v>I feel involved in decisions relating to my job</c:v>
                </c:pt>
                <c:pt idx="23">
                  <c:v>I do not have sufficient support to do my job well</c:v>
                </c:pt>
                <c:pt idx="24">
                  <c:v>I get enough helpful feedback on how well I do my work</c:v>
                </c:pt>
                <c:pt idx="25">
                  <c:v>I am given the time and resources to support my learning and growth</c:v>
                </c:pt>
                <c:pt idx="26">
                  <c:v>I feel appreciated for the work I do</c:v>
                </c:pt>
                <c:pt idx="27">
                  <c:v>I feel involved in decisions relating to my organisation</c:v>
                </c:pt>
              </c:strCache>
            </c:strRef>
          </c:cat>
          <c:val>
            <c:numRef>
              <c:f>Sheet6!$B$2:$B$29</c:f>
              <c:numCache>
                <c:formatCode>###0</c:formatCode>
                <c:ptCount val="28"/>
                <c:pt idx="0">
                  <c:v>3</c:v>
                </c:pt>
                <c:pt idx="1">
                  <c:v>17</c:v>
                </c:pt>
                <c:pt idx="2">
                  <c:v>21</c:v>
                </c:pt>
                <c:pt idx="3">
                  <c:v>24</c:v>
                </c:pt>
                <c:pt idx="4">
                  <c:v>27</c:v>
                </c:pt>
                <c:pt idx="5">
                  <c:v>33</c:v>
                </c:pt>
                <c:pt idx="6">
                  <c:v>33</c:v>
                </c:pt>
                <c:pt idx="7">
                  <c:v>35</c:v>
                </c:pt>
                <c:pt idx="8">
                  <c:v>46</c:v>
                </c:pt>
                <c:pt idx="9">
                  <c:v>46</c:v>
                </c:pt>
                <c:pt idx="10">
                  <c:v>47</c:v>
                </c:pt>
                <c:pt idx="11">
                  <c:v>48</c:v>
                </c:pt>
                <c:pt idx="12">
                  <c:v>48</c:v>
                </c:pt>
                <c:pt idx="13">
                  <c:v>53</c:v>
                </c:pt>
                <c:pt idx="14">
                  <c:v>93</c:v>
                </c:pt>
                <c:pt idx="15">
                  <c:v>56</c:v>
                </c:pt>
                <c:pt idx="16">
                  <c:v>63</c:v>
                </c:pt>
                <c:pt idx="17">
                  <c:v>72</c:v>
                </c:pt>
                <c:pt idx="18">
                  <c:v>82</c:v>
                </c:pt>
                <c:pt idx="19">
                  <c:v>93</c:v>
                </c:pt>
                <c:pt idx="20">
                  <c:v>56</c:v>
                </c:pt>
                <c:pt idx="21">
                  <c:v>94</c:v>
                </c:pt>
                <c:pt idx="22">
                  <c:v>96</c:v>
                </c:pt>
                <c:pt idx="23">
                  <c:v>103</c:v>
                </c:pt>
                <c:pt idx="24">
                  <c:v>105</c:v>
                </c:pt>
                <c:pt idx="25">
                  <c:v>110</c:v>
                </c:pt>
                <c:pt idx="26">
                  <c:v>113</c:v>
                </c:pt>
                <c:pt idx="27">
                  <c:v>171</c:v>
                </c:pt>
              </c:numCache>
            </c:numRef>
          </c:val>
        </c:ser>
        <c:ser>
          <c:idx val="1"/>
          <c:order val="1"/>
          <c:tx>
            <c:strRef>
              <c:f>Sheet6!$C$1</c:f>
              <c:strCache>
                <c:ptCount val="1"/>
                <c:pt idx="0">
                  <c:v>Disagree</c:v>
                </c:pt>
              </c:strCache>
            </c:strRef>
          </c:tx>
          <c:spPr>
            <a:solidFill>
              <a:srgbClr val="FF0000"/>
            </a:solidFill>
          </c:spPr>
          <c:invertIfNegative val="0"/>
          <c:cat>
            <c:strRef>
              <c:f>Sheet6!$A$2:$A$29</c:f>
              <c:strCache>
                <c:ptCount val="28"/>
                <c:pt idx="0">
                  <c:v>I am clear what my duties and responsibilities are</c:v>
                </c:pt>
                <c:pt idx="1">
                  <c:v>I understand how my role contributes to the goals of my organisation</c:v>
                </c:pt>
                <c:pt idx="2">
                  <c:v>I get the information I need to do my job well</c:v>
                </c:pt>
                <c:pt idx="3">
                  <c:v>I do not feel senior managers responsible for the wider organisation are sufficiently visible</c:v>
                </c:pt>
                <c:pt idx="4">
                  <c:v>My team works well together</c:v>
                </c:pt>
                <c:pt idx="5">
                  <c:v>I would recommend my team as a good one to be part of</c:v>
                </c:pt>
                <c:pt idx="6">
                  <c:v>I would be happy for a friend or relative to access services within my organisation</c:v>
                </c:pt>
                <c:pt idx="7">
                  <c:v>My direct line manager is sufficiently approachable</c:v>
                </c:pt>
                <c:pt idx="8">
                  <c:v>I am treated fairly and consistently</c:v>
                </c:pt>
                <c:pt idx="9">
                  <c:v>My work gives me a sense of achievement</c:v>
                </c:pt>
                <c:pt idx="10">
                  <c:v>I am treated with dignity and respect as an individual</c:v>
                </c:pt>
                <c:pt idx="11">
                  <c:v>I have confidence and trust in my direct line manager</c:v>
                </c:pt>
                <c:pt idx="12">
                  <c:v>I get the help and support I need from other teams and services within the organisation to do my job</c:v>
                </c:pt>
                <c:pt idx="13">
                  <c:v>I feel my direct line manager cares about my health and wellbeing</c:v>
                </c:pt>
                <c:pt idx="14">
                  <c:v>I am confident performance is managed well within my team</c:v>
                </c:pt>
                <c:pt idx="15">
                  <c:v>I would recommend my organisation as a good place to work</c:v>
                </c:pt>
                <c:pt idx="16">
                  <c:v>I am confident my ideas and suggestions are listened to</c:v>
                </c:pt>
                <c:pt idx="17">
                  <c:v>I am confident my ideas and suggestions are acted upon</c:v>
                </c:pt>
                <c:pt idx="18">
                  <c:v>I feel my organisation cares about my health and wellbeing</c:v>
                </c:pt>
                <c:pt idx="19">
                  <c:v>I do not feel involved in decisions relating to my team</c:v>
                </c:pt>
                <c:pt idx="20">
                  <c:v>I am confident performance is managed well within my organisation</c:v>
                </c:pt>
                <c:pt idx="21">
                  <c:v>I have confidence and trust in senior managers responsible for the wider organisation</c:v>
                </c:pt>
                <c:pt idx="22">
                  <c:v>I feel involved in decisions relating to my job</c:v>
                </c:pt>
                <c:pt idx="23">
                  <c:v>I do not have sufficient support to do my job well</c:v>
                </c:pt>
                <c:pt idx="24">
                  <c:v>I get enough helpful feedback on how well I do my work</c:v>
                </c:pt>
                <c:pt idx="25">
                  <c:v>I am given the time and resources to support my learning and growth</c:v>
                </c:pt>
                <c:pt idx="26">
                  <c:v>I feel appreciated for the work I do</c:v>
                </c:pt>
                <c:pt idx="27">
                  <c:v>I feel involved in decisions relating to my organisation</c:v>
                </c:pt>
              </c:strCache>
            </c:strRef>
          </c:cat>
          <c:val>
            <c:numRef>
              <c:f>Sheet6!$C$2:$C$29</c:f>
              <c:numCache>
                <c:formatCode>###0</c:formatCode>
                <c:ptCount val="28"/>
                <c:pt idx="0">
                  <c:v>9</c:v>
                </c:pt>
                <c:pt idx="1">
                  <c:v>43</c:v>
                </c:pt>
                <c:pt idx="2">
                  <c:v>40</c:v>
                </c:pt>
                <c:pt idx="3">
                  <c:v>109</c:v>
                </c:pt>
                <c:pt idx="4">
                  <c:v>64</c:v>
                </c:pt>
                <c:pt idx="5">
                  <c:v>48</c:v>
                </c:pt>
                <c:pt idx="6">
                  <c:v>57</c:v>
                </c:pt>
                <c:pt idx="7">
                  <c:v>54</c:v>
                </c:pt>
                <c:pt idx="8">
                  <c:v>88</c:v>
                </c:pt>
                <c:pt idx="9">
                  <c:v>65</c:v>
                </c:pt>
                <c:pt idx="10">
                  <c:v>68</c:v>
                </c:pt>
                <c:pt idx="11">
                  <c:v>82</c:v>
                </c:pt>
                <c:pt idx="12">
                  <c:v>109</c:v>
                </c:pt>
                <c:pt idx="13">
                  <c:v>53</c:v>
                </c:pt>
                <c:pt idx="14">
                  <c:v>191</c:v>
                </c:pt>
                <c:pt idx="15">
                  <c:v>93</c:v>
                </c:pt>
                <c:pt idx="16">
                  <c:v>132</c:v>
                </c:pt>
                <c:pt idx="17">
                  <c:v>164</c:v>
                </c:pt>
                <c:pt idx="18">
                  <c:v>141</c:v>
                </c:pt>
                <c:pt idx="19">
                  <c:v>383</c:v>
                </c:pt>
                <c:pt idx="20">
                  <c:v>102</c:v>
                </c:pt>
                <c:pt idx="21">
                  <c:v>165</c:v>
                </c:pt>
                <c:pt idx="22">
                  <c:v>148</c:v>
                </c:pt>
                <c:pt idx="23">
                  <c:v>393</c:v>
                </c:pt>
                <c:pt idx="24">
                  <c:v>164</c:v>
                </c:pt>
                <c:pt idx="25">
                  <c:v>193</c:v>
                </c:pt>
                <c:pt idx="26">
                  <c:v>148</c:v>
                </c:pt>
                <c:pt idx="27">
                  <c:v>312</c:v>
                </c:pt>
              </c:numCache>
            </c:numRef>
          </c:val>
        </c:ser>
        <c:ser>
          <c:idx val="2"/>
          <c:order val="2"/>
          <c:tx>
            <c:strRef>
              <c:f>Sheet6!$D$1</c:f>
              <c:strCache>
                <c:ptCount val="1"/>
                <c:pt idx="0">
                  <c:v>Slightly Disagree</c:v>
                </c:pt>
              </c:strCache>
            </c:strRef>
          </c:tx>
          <c:spPr>
            <a:solidFill>
              <a:srgbClr val="FF0000"/>
            </a:solidFill>
          </c:spPr>
          <c:invertIfNegative val="0"/>
          <c:cat>
            <c:strRef>
              <c:f>Sheet6!$A$2:$A$29</c:f>
              <c:strCache>
                <c:ptCount val="28"/>
                <c:pt idx="0">
                  <c:v>I am clear what my duties and responsibilities are</c:v>
                </c:pt>
                <c:pt idx="1">
                  <c:v>I understand how my role contributes to the goals of my organisation</c:v>
                </c:pt>
                <c:pt idx="2">
                  <c:v>I get the information I need to do my job well</c:v>
                </c:pt>
                <c:pt idx="3">
                  <c:v>I do not feel senior managers responsible for the wider organisation are sufficiently visible</c:v>
                </c:pt>
                <c:pt idx="4">
                  <c:v>My team works well together</c:v>
                </c:pt>
                <c:pt idx="5">
                  <c:v>I would recommend my team as a good one to be part of</c:v>
                </c:pt>
                <c:pt idx="6">
                  <c:v>I would be happy for a friend or relative to access services within my organisation</c:v>
                </c:pt>
                <c:pt idx="7">
                  <c:v>My direct line manager is sufficiently approachable</c:v>
                </c:pt>
                <c:pt idx="8">
                  <c:v>I am treated fairly and consistently</c:v>
                </c:pt>
                <c:pt idx="9">
                  <c:v>My work gives me a sense of achievement</c:v>
                </c:pt>
                <c:pt idx="10">
                  <c:v>I am treated with dignity and respect as an individual</c:v>
                </c:pt>
                <c:pt idx="11">
                  <c:v>I have confidence and trust in my direct line manager</c:v>
                </c:pt>
                <c:pt idx="12">
                  <c:v>I get the help and support I need from other teams and services within the organisation to do my job</c:v>
                </c:pt>
                <c:pt idx="13">
                  <c:v>I feel my direct line manager cares about my health and wellbeing</c:v>
                </c:pt>
                <c:pt idx="14">
                  <c:v>I am confident performance is managed well within my team</c:v>
                </c:pt>
                <c:pt idx="15">
                  <c:v>I would recommend my organisation as a good place to work</c:v>
                </c:pt>
                <c:pt idx="16">
                  <c:v>I am confident my ideas and suggestions are listened to</c:v>
                </c:pt>
                <c:pt idx="17">
                  <c:v>I am confident my ideas and suggestions are acted upon</c:v>
                </c:pt>
                <c:pt idx="18">
                  <c:v>I feel my organisation cares about my health and wellbeing</c:v>
                </c:pt>
                <c:pt idx="19">
                  <c:v>I do not feel involved in decisions relating to my team</c:v>
                </c:pt>
                <c:pt idx="20">
                  <c:v>I am confident performance is managed well within my organisation</c:v>
                </c:pt>
                <c:pt idx="21">
                  <c:v>I have confidence and trust in senior managers responsible for the wider organisation</c:v>
                </c:pt>
                <c:pt idx="22">
                  <c:v>I feel involved in decisions relating to my job</c:v>
                </c:pt>
                <c:pt idx="23">
                  <c:v>I do not have sufficient support to do my job well</c:v>
                </c:pt>
                <c:pt idx="24">
                  <c:v>I get enough helpful feedback on how well I do my work</c:v>
                </c:pt>
                <c:pt idx="25">
                  <c:v>I am given the time and resources to support my learning and growth</c:v>
                </c:pt>
                <c:pt idx="26">
                  <c:v>I feel appreciated for the work I do</c:v>
                </c:pt>
                <c:pt idx="27">
                  <c:v>I feel involved in decisions relating to my organisation</c:v>
                </c:pt>
              </c:strCache>
            </c:strRef>
          </c:cat>
          <c:val>
            <c:numRef>
              <c:f>Sheet6!$D$2:$D$29</c:f>
              <c:numCache>
                <c:formatCode>###0</c:formatCode>
                <c:ptCount val="28"/>
                <c:pt idx="0">
                  <c:v>29</c:v>
                </c:pt>
                <c:pt idx="1">
                  <c:v>48</c:v>
                </c:pt>
                <c:pt idx="2">
                  <c:v>66</c:v>
                </c:pt>
                <c:pt idx="3">
                  <c:v>128</c:v>
                </c:pt>
                <c:pt idx="4">
                  <c:v>85</c:v>
                </c:pt>
                <c:pt idx="5">
                  <c:v>71</c:v>
                </c:pt>
                <c:pt idx="6">
                  <c:v>94</c:v>
                </c:pt>
                <c:pt idx="7">
                  <c:v>49</c:v>
                </c:pt>
                <c:pt idx="8">
                  <c:v>99</c:v>
                </c:pt>
                <c:pt idx="9">
                  <c:v>47</c:v>
                </c:pt>
                <c:pt idx="10">
                  <c:v>87</c:v>
                </c:pt>
                <c:pt idx="11">
                  <c:v>80</c:v>
                </c:pt>
                <c:pt idx="12">
                  <c:v>154</c:v>
                </c:pt>
                <c:pt idx="13">
                  <c:v>67</c:v>
                </c:pt>
                <c:pt idx="14">
                  <c:v>254</c:v>
                </c:pt>
                <c:pt idx="15">
                  <c:v>121</c:v>
                </c:pt>
                <c:pt idx="16">
                  <c:v>140</c:v>
                </c:pt>
                <c:pt idx="17">
                  <c:v>181</c:v>
                </c:pt>
                <c:pt idx="18">
                  <c:v>156</c:v>
                </c:pt>
                <c:pt idx="19">
                  <c:v>207</c:v>
                </c:pt>
                <c:pt idx="20">
                  <c:v>152</c:v>
                </c:pt>
                <c:pt idx="21">
                  <c:v>215</c:v>
                </c:pt>
                <c:pt idx="22">
                  <c:v>169</c:v>
                </c:pt>
                <c:pt idx="23">
                  <c:v>182</c:v>
                </c:pt>
                <c:pt idx="24">
                  <c:v>183</c:v>
                </c:pt>
                <c:pt idx="25">
                  <c:v>179</c:v>
                </c:pt>
                <c:pt idx="26">
                  <c:v>137</c:v>
                </c:pt>
                <c:pt idx="27">
                  <c:v>291</c:v>
                </c:pt>
              </c:numCache>
            </c:numRef>
          </c:val>
        </c:ser>
        <c:ser>
          <c:idx val="3"/>
          <c:order val="3"/>
          <c:tx>
            <c:strRef>
              <c:f>Sheet6!$E$1</c:f>
              <c:strCache>
                <c:ptCount val="1"/>
                <c:pt idx="0">
                  <c:v>Slightly Agree</c:v>
                </c:pt>
              </c:strCache>
            </c:strRef>
          </c:tx>
          <c:spPr>
            <a:solidFill>
              <a:srgbClr val="92D050"/>
            </a:solidFill>
          </c:spPr>
          <c:invertIfNegative val="0"/>
          <c:cat>
            <c:strRef>
              <c:f>Sheet6!$A$2:$A$29</c:f>
              <c:strCache>
                <c:ptCount val="28"/>
                <c:pt idx="0">
                  <c:v>I am clear what my duties and responsibilities are</c:v>
                </c:pt>
                <c:pt idx="1">
                  <c:v>I understand how my role contributes to the goals of my organisation</c:v>
                </c:pt>
                <c:pt idx="2">
                  <c:v>I get the information I need to do my job well</c:v>
                </c:pt>
                <c:pt idx="3">
                  <c:v>I do not feel senior managers responsible for the wider organisation are sufficiently visible</c:v>
                </c:pt>
                <c:pt idx="4">
                  <c:v>My team works well together</c:v>
                </c:pt>
                <c:pt idx="5">
                  <c:v>I would recommend my team as a good one to be part of</c:v>
                </c:pt>
                <c:pt idx="6">
                  <c:v>I would be happy for a friend or relative to access services within my organisation</c:v>
                </c:pt>
                <c:pt idx="7">
                  <c:v>My direct line manager is sufficiently approachable</c:v>
                </c:pt>
                <c:pt idx="8">
                  <c:v>I am treated fairly and consistently</c:v>
                </c:pt>
                <c:pt idx="9">
                  <c:v>My work gives me a sense of achievement</c:v>
                </c:pt>
                <c:pt idx="10">
                  <c:v>I am treated with dignity and respect as an individual</c:v>
                </c:pt>
                <c:pt idx="11">
                  <c:v>I have confidence and trust in my direct line manager</c:v>
                </c:pt>
                <c:pt idx="12">
                  <c:v>I get the help and support I need from other teams and services within the organisation to do my job</c:v>
                </c:pt>
                <c:pt idx="13">
                  <c:v>I feel my direct line manager cares about my health and wellbeing</c:v>
                </c:pt>
                <c:pt idx="14">
                  <c:v>I am confident performance is managed well within my team</c:v>
                </c:pt>
                <c:pt idx="15">
                  <c:v>I would recommend my organisation as a good place to work</c:v>
                </c:pt>
                <c:pt idx="16">
                  <c:v>I am confident my ideas and suggestions are listened to</c:v>
                </c:pt>
                <c:pt idx="17">
                  <c:v>I am confident my ideas and suggestions are acted upon</c:v>
                </c:pt>
                <c:pt idx="18">
                  <c:v>I feel my organisation cares about my health and wellbeing</c:v>
                </c:pt>
                <c:pt idx="19">
                  <c:v>I do not feel involved in decisions relating to my team</c:v>
                </c:pt>
                <c:pt idx="20">
                  <c:v>I am confident performance is managed well within my organisation</c:v>
                </c:pt>
                <c:pt idx="21">
                  <c:v>I have confidence and trust in senior managers responsible for the wider organisation</c:v>
                </c:pt>
                <c:pt idx="22">
                  <c:v>I feel involved in decisions relating to my job</c:v>
                </c:pt>
                <c:pt idx="23">
                  <c:v>I do not have sufficient support to do my job well</c:v>
                </c:pt>
                <c:pt idx="24">
                  <c:v>I get enough helpful feedback on how well I do my work</c:v>
                </c:pt>
                <c:pt idx="25">
                  <c:v>I am given the time and resources to support my learning and growth</c:v>
                </c:pt>
                <c:pt idx="26">
                  <c:v>I feel appreciated for the work I do</c:v>
                </c:pt>
                <c:pt idx="27">
                  <c:v>I feel involved in decisions relating to my organisation</c:v>
                </c:pt>
              </c:strCache>
            </c:strRef>
          </c:cat>
          <c:val>
            <c:numRef>
              <c:f>Sheet6!$E$2:$E$29</c:f>
              <c:numCache>
                <c:formatCode>###0</c:formatCode>
                <c:ptCount val="28"/>
                <c:pt idx="0">
                  <c:v>61</c:v>
                </c:pt>
                <c:pt idx="1">
                  <c:v>186</c:v>
                </c:pt>
                <c:pt idx="2">
                  <c:v>239</c:v>
                </c:pt>
                <c:pt idx="3">
                  <c:v>310</c:v>
                </c:pt>
                <c:pt idx="4">
                  <c:v>213</c:v>
                </c:pt>
                <c:pt idx="5">
                  <c:v>209</c:v>
                </c:pt>
                <c:pt idx="6">
                  <c:v>291</c:v>
                </c:pt>
                <c:pt idx="7">
                  <c:v>145</c:v>
                </c:pt>
                <c:pt idx="8">
                  <c:v>223</c:v>
                </c:pt>
                <c:pt idx="9">
                  <c:v>215</c:v>
                </c:pt>
                <c:pt idx="10">
                  <c:v>191</c:v>
                </c:pt>
                <c:pt idx="11">
                  <c:v>189</c:v>
                </c:pt>
                <c:pt idx="12">
                  <c:v>397</c:v>
                </c:pt>
                <c:pt idx="13">
                  <c:v>184</c:v>
                </c:pt>
                <c:pt idx="14">
                  <c:v>371</c:v>
                </c:pt>
                <c:pt idx="15">
                  <c:v>360</c:v>
                </c:pt>
                <c:pt idx="16">
                  <c:v>308</c:v>
                </c:pt>
                <c:pt idx="17">
                  <c:v>401</c:v>
                </c:pt>
                <c:pt idx="18">
                  <c:v>380</c:v>
                </c:pt>
                <c:pt idx="19">
                  <c:v>248</c:v>
                </c:pt>
                <c:pt idx="20">
                  <c:v>293</c:v>
                </c:pt>
                <c:pt idx="21">
                  <c:v>426</c:v>
                </c:pt>
                <c:pt idx="22">
                  <c:v>313</c:v>
                </c:pt>
                <c:pt idx="23">
                  <c:v>240</c:v>
                </c:pt>
                <c:pt idx="24">
                  <c:v>285</c:v>
                </c:pt>
                <c:pt idx="25">
                  <c:v>305</c:v>
                </c:pt>
                <c:pt idx="26">
                  <c:v>326</c:v>
                </c:pt>
                <c:pt idx="27">
                  <c:v>283</c:v>
                </c:pt>
              </c:numCache>
            </c:numRef>
          </c:val>
        </c:ser>
        <c:ser>
          <c:idx val="4"/>
          <c:order val="4"/>
          <c:tx>
            <c:strRef>
              <c:f>Sheet6!$F$1</c:f>
              <c:strCache>
                <c:ptCount val="1"/>
                <c:pt idx="0">
                  <c:v>Agree</c:v>
                </c:pt>
              </c:strCache>
            </c:strRef>
          </c:tx>
          <c:spPr>
            <a:solidFill>
              <a:srgbClr val="92D050"/>
            </a:solidFill>
          </c:spPr>
          <c:invertIfNegative val="0"/>
          <c:cat>
            <c:strRef>
              <c:f>Sheet6!$A$2:$A$29</c:f>
              <c:strCache>
                <c:ptCount val="28"/>
                <c:pt idx="0">
                  <c:v>I am clear what my duties and responsibilities are</c:v>
                </c:pt>
                <c:pt idx="1">
                  <c:v>I understand how my role contributes to the goals of my organisation</c:v>
                </c:pt>
                <c:pt idx="2">
                  <c:v>I get the information I need to do my job well</c:v>
                </c:pt>
                <c:pt idx="3">
                  <c:v>I do not feel senior managers responsible for the wider organisation are sufficiently visible</c:v>
                </c:pt>
                <c:pt idx="4">
                  <c:v>My team works well together</c:v>
                </c:pt>
                <c:pt idx="5">
                  <c:v>I would recommend my team as a good one to be part of</c:v>
                </c:pt>
                <c:pt idx="6">
                  <c:v>I would be happy for a friend or relative to access services within my organisation</c:v>
                </c:pt>
                <c:pt idx="7">
                  <c:v>My direct line manager is sufficiently approachable</c:v>
                </c:pt>
                <c:pt idx="8">
                  <c:v>I am treated fairly and consistently</c:v>
                </c:pt>
                <c:pt idx="9">
                  <c:v>My work gives me a sense of achievement</c:v>
                </c:pt>
                <c:pt idx="10">
                  <c:v>I am treated with dignity and respect as an individual</c:v>
                </c:pt>
                <c:pt idx="11">
                  <c:v>I have confidence and trust in my direct line manager</c:v>
                </c:pt>
                <c:pt idx="12">
                  <c:v>I get the help and support I need from other teams and services within the organisation to do my job</c:v>
                </c:pt>
                <c:pt idx="13">
                  <c:v>I feel my direct line manager cares about my health and wellbeing</c:v>
                </c:pt>
                <c:pt idx="14">
                  <c:v>I am confident performance is managed well within my team</c:v>
                </c:pt>
                <c:pt idx="15">
                  <c:v>I would recommend my organisation as a good place to work</c:v>
                </c:pt>
                <c:pt idx="16">
                  <c:v>I am confident my ideas and suggestions are listened to</c:v>
                </c:pt>
                <c:pt idx="17">
                  <c:v>I am confident my ideas and suggestions are acted upon</c:v>
                </c:pt>
                <c:pt idx="18">
                  <c:v>I feel my organisation cares about my health and wellbeing</c:v>
                </c:pt>
                <c:pt idx="19">
                  <c:v>I do not feel involved in decisions relating to my team</c:v>
                </c:pt>
                <c:pt idx="20">
                  <c:v>I am confident performance is managed well within my organisation</c:v>
                </c:pt>
                <c:pt idx="21">
                  <c:v>I have confidence and trust in senior managers responsible for the wider organisation</c:v>
                </c:pt>
                <c:pt idx="22">
                  <c:v>I feel involved in decisions relating to my job</c:v>
                </c:pt>
                <c:pt idx="23">
                  <c:v>I do not have sufficient support to do my job well</c:v>
                </c:pt>
                <c:pt idx="24">
                  <c:v>I get enough helpful feedback on how well I do my work</c:v>
                </c:pt>
                <c:pt idx="25">
                  <c:v>I am given the time and resources to support my learning and growth</c:v>
                </c:pt>
                <c:pt idx="26">
                  <c:v>I feel appreciated for the work I do</c:v>
                </c:pt>
                <c:pt idx="27">
                  <c:v>I feel involved in decisions relating to my organisation</c:v>
                </c:pt>
              </c:strCache>
            </c:strRef>
          </c:cat>
          <c:val>
            <c:numRef>
              <c:f>Sheet6!$F$2:$F$29</c:f>
              <c:numCache>
                <c:formatCode>###0</c:formatCode>
                <c:ptCount val="28"/>
                <c:pt idx="0">
                  <c:v>602</c:v>
                </c:pt>
                <c:pt idx="1">
                  <c:v>715</c:v>
                </c:pt>
                <c:pt idx="2">
                  <c:v>635</c:v>
                </c:pt>
                <c:pt idx="3">
                  <c:v>394</c:v>
                </c:pt>
                <c:pt idx="4">
                  <c:v>558</c:v>
                </c:pt>
                <c:pt idx="5">
                  <c:v>538</c:v>
                </c:pt>
                <c:pt idx="6">
                  <c:v>596</c:v>
                </c:pt>
                <c:pt idx="7">
                  <c:v>486</c:v>
                </c:pt>
                <c:pt idx="8">
                  <c:v>532</c:v>
                </c:pt>
                <c:pt idx="9">
                  <c:v>543</c:v>
                </c:pt>
                <c:pt idx="10">
                  <c:v>576</c:v>
                </c:pt>
                <c:pt idx="11">
                  <c:v>458</c:v>
                </c:pt>
                <c:pt idx="12">
                  <c:v>432</c:v>
                </c:pt>
                <c:pt idx="13">
                  <c:v>511</c:v>
                </c:pt>
                <c:pt idx="14">
                  <c:v>260</c:v>
                </c:pt>
                <c:pt idx="15">
                  <c:v>479</c:v>
                </c:pt>
                <c:pt idx="16">
                  <c:v>459</c:v>
                </c:pt>
                <c:pt idx="17">
                  <c:v>323</c:v>
                </c:pt>
                <c:pt idx="18">
                  <c:v>371</c:v>
                </c:pt>
                <c:pt idx="19">
                  <c:v>196</c:v>
                </c:pt>
                <c:pt idx="20">
                  <c:v>467</c:v>
                </c:pt>
                <c:pt idx="21">
                  <c:v>262</c:v>
                </c:pt>
                <c:pt idx="22">
                  <c:v>384</c:v>
                </c:pt>
                <c:pt idx="23">
                  <c:v>211</c:v>
                </c:pt>
                <c:pt idx="24">
                  <c:v>365</c:v>
                </c:pt>
                <c:pt idx="25">
                  <c:v>327</c:v>
                </c:pt>
                <c:pt idx="26">
                  <c:v>375</c:v>
                </c:pt>
                <c:pt idx="27">
                  <c:v>121</c:v>
                </c:pt>
              </c:numCache>
            </c:numRef>
          </c:val>
        </c:ser>
        <c:ser>
          <c:idx val="5"/>
          <c:order val="5"/>
          <c:tx>
            <c:strRef>
              <c:f>Sheet6!$G$1</c:f>
              <c:strCache>
                <c:ptCount val="1"/>
                <c:pt idx="0">
                  <c:v>Strongly Agree</c:v>
                </c:pt>
              </c:strCache>
            </c:strRef>
          </c:tx>
          <c:spPr>
            <a:solidFill>
              <a:srgbClr val="92D050"/>
            </a:solidFill>
          </c:spPr>
          <c:invertIfNegative val="0"/>
          <c:cat>
            <c:strRef>
              <c:f>Sheet6!$A$2:$A$29</c:f>
              <c:strCache>
                <c:ptCount val="28"/>
                <c:pt idx="0">
                  <c:v>I am clear what my duties and responsibilities are</c:v>
                </c:pt>
                <c:pt idx="1">
                  <c:v>I understand how my role contributes to the goals of my organisation</c:v>
                </c:pt>
                <c:pt idx="2">
                  <c:v>I get the information I need to do my job well</c:v>
                </c:pt>
                <c:pt idx="3">
                  <c:v>I do not feel senior managers responsible for the wider organisation are sufficiently visible</c:v>
                </c:pt>
                <c:pt idx="4">
                  <c:v>My team works well together</c:v>
                </c:pt>
                <c:pt idx="5">
                  <c:v>I would recommend my team as a good one to be part of</c:v>
                </c:pt>
                <c:pt idx="6">
                  <c:v>I would be happy for a friend or relative to access services within my organisation</c:v>
                </c:pt>
                <c:pt idx="7">
                  <c:v>My direct line manager is sufficiently approachable</c:v>
                </c:pt>
                <c:pt idx="8">
                  <c:v>I am treated fairly and consistently</c:v>
                </c:pt>
                <c:pt idx="9">
                  <c:v>My work gives me a sense of achievement</c:v>
                </c:pt>
                <c:pt idx="10">
                  <c:v>I am treated with dignity and respect as an individual</c:v>
                </c:pt>
                <c:pt idx="11">
                  <c:v>I have confidence and trust in my direct line manager</c:v>
                </c:pt>
                <c:pt idx="12">
                  <c:v>I get the help and support I need from other teams and services within the organisation to do my job</c:v>
                </c:pt>
                <c:pt idx="13">
                  <c:v>I feel my direct line manager cares about my health and wellbeing</c:v>
                </c:pt>
                <c:pt idx="14">
                  <c:v>I am confident performance is managed well within my team</c:v>
                </c:pt>
                <c:pt idx="15">
                  <c:v>I would recommend my organisation as a good place to work</c:v>
                </c:pt>
                <c:pt idx="16">
                  <c:v>I am confident my ideas and suggestions are listened to</c:v>
                </c:pt>
                <c:pt idx="17">
                  <c:v>I am confident my ideas and suggestions are acted upon</c:v>
                </c:pt>
                <c:pt idx="18">
                  <c:v>I feel my organisation cares about my health and wellbeing</c:v>
                </c:pt>
                <c:pt idx="19">
                  <c:v>I do not feel involved in decisions relating to my team</c:v>
                </c:pt>
                <c:pt idx="20">
                  <c:v>I am confident performance is managed well within my organisation</c:v>
                </c:pt>
                <c:pt idx="21">
                  <c:v>I have confidence and trust in senior managers responsible for the wider organisation</c:v>
                </c:pt>
                <c:pt idx="22">
                  <c:v>I feel involved in decisions relating to my job</c:v>
                </c:pt>
                <c:pt idx="23">
                  <c:v>I do not have sufficient support to do my job well</c:v>
                </c:pt>
                <c:pt idx="24">
                  <c:v>I get enough helpful feedback on how well I do my work</c:v>
                </c:pt>
                <c:pt idx="25">
                  <c:v>I am given the time and resources to support my learning and growth</c:v>
                </c:pt>
                <c:pt idx="26">
                  <c:v>I feel appreciated for the work I do</c:v>
                </c:pt>
                <c:pt idx="27">
                  <c:v>I feel involved in decisions relating to my organisation</c:v>
                </c:pt>
              </c:strCache>
            </c:strRef>
          </c:cat>
          <c:val>
            <c:numRef>
              <c:f>Sheet6!$G$2:$G$29</c:f>
              <c:numCache>
                <c:formatCode>###0</c:formatCode>
                <c:ptCount val="28"/>
                <c:pt idx="0">
                  <c:v>489</c:v>
                </c:pt>
                <c:pt idx="1">
                  <c:v>184</c:v>
                </c:pt>
                <c:pt idx="2">
                  <c:v>192</c:v>
                </c:pt>
                <c:pt idx="3">
                  <c:v>228</c:v>
                </c:pt>
                <c:pt idx="4">
                  <c:v>246</c:v>
                </c:pt>
                <c:pt idx="5">
                  <c:v>294</c:v>
                </c:pt>
                <c:pt idx="6">
                  <c:v>122</c:v>
                </c:pt>
                <c:pt idx="7">
                  <c:v>424</c:v>
                </c:pt>
                <c:pt idx="8">
                  <c:v>205</c:v>
                </c:pt>
                <c:pt idx="9">
                  <c:v>277</c:v>
                </c:pt>
                <c:pt idx="10">
                  <c:v>224</c:v>
                </c:pt>
                <c:pt idx="11">
                  <c:v>336</c:v>
                </c:pt>
                <c:pt idx="12">
                  <c:v>53</c:v>
                </c:pt>
                <c:pt idx="13">
                  <c:v>325</c:v>
                </c:pt>
                <c:pt idx="14">
                  <c:v>24</c:v>
                </c:pt>
                <c:pt idx="15">
                  <c:v>84</c:v>
                </c:pt>
                <c:pt idx="16">
                  <c:v>91</c:v>
                </c:pt>
                <c:pt idx="17">
                  <c:v>52</c:v>
                </c:pt>
                <c:pt idx="18">
                  <c:v>63</c:v>
                </c:pt>
                <c:pt idx="19">
                  <c:v>66</c:v>
                </c:pt>
                <c:pt idx="20">
                  <c:v>123</c:v>
                </c:pt>
                <c:pt idx="21">
                  <c:v>31</c:v>
                </c:pt>
                <c:pt idx="22">
                  <c:v>83</c:v>
                </c:pt>
                <c:pt idx="23">
                  <c:v>64</c:v>
                </c:pt>
                <c:pt idx="24">
                  <c:v>91</c:v>
                </c:pt>
                <c:pt idx="25">
                  <c:v>79</c:v>
                </c:pt>
                <c:pt idx="26">
                  <c:v>94</c:v>
                </c:pt>
                <c:pt idx="27">
                  <c:v>15</c:v>
                </c:pt>
              </c:numCache>
            </c:numRef>
          </c:val>
        </c:ser>
        <c:dLbls>
          <c:showLegendKey val="0"/>
          <c:showVal val="0"/>
          <c:showCatName val="0"/>
          <c:showSerName val="0"/>
          <c:showPercent val="0"/>
          <c:showBubbleSize val="0"/>
        </c:dLbls>
        <c:gapWidth val="150"/>
        <c:overlap val="100"/>
        <c:axId val="49222784"/>
        <c:axId val="49224320"/>
      </c:barChart>
      <c:catAx>
        <c:axId val="49222784"/>
        <c:scaling>
          <c:orientation val="minMax"/>
        </c:scaling>
        <c:delete val="0"/>
        <c:axPos val="l"/>
        <c:majorTickMark val="out"/>
        <c:minorTickMark val="none"/>
        <c:tickLblPos val="nextTo"/>
        <c:crossAx val="49224320"/>
        <c:crosses val="autoZero"/>
        <c:auto val="1"/>
        <c:lblAlgn val="ctr"/>
        <c:lblOffset val="100"/>
        <c:noMultiLvlLbl val="0"/>
      </c:catAx>
      <c:valAx>
        <c:axId val="49224320"/>
        <c:scaling>
          <c:orientation val="minMax"/>
        </c:scaling>
        <c:delete val="0"/>
        <c:axPos val="b"/>
        <c:majorGridlines/>
        <c:numFmt formatCode="0%" sourceLinked="1"/>
        <c:majorTickMark val="out"/>
        <c:minorTickMark val="none"/>
        <c:tickLblPos val="nextTo"/>
        <c:crossAx val="49222784"/>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percentStacked"/>
        <c:varyColors val="0"/>
        <c:ser>
          <c:idx val="0"/>
          <c:order val="0"/>
          <c:tx>
            <c:strRef>
              <c:f>Sheet2!$B$1</c:f>
              <c:strCache>
                <c:ptCount val="1"/>
                <c:pt idx="0">
                  <c:v>Strongly Disagree</c:v>
                </c:pt>
              </c:strCache>
            </c:strRef>
          </c:tx>
          <c:spPr>
            <a:solidFill>
              <a:srgbClr val="FF0000"/>
            </a:solidFill>
          </c:spPr>
          <c:invertIfNegative val="0"/>
          <c:cat>
            <c:strRef>
              <c:f>Sheet2!$A$2:$A$29</c:f>
              <c:strCache>
                <c:ptCount val="28"/>
                <c:pt idx="0">
                  <c:v>I feel involved in decisions relating to my organisation</c:v>
                </c:pt>
                <c:pt idx="1">
                  <c:v>I am confident performance is managed well within my team</c:v>
                </c:pt>
                <c:pt idx="2">
                  <c:v>I have confidence and trust in senior managers responsible for the wider organisation</c:v>
                </c:pt>
                <c:pt idx="3">
                  <c:v>I am confident my ideas and suggestions are acted upon</c:v>
                </c:pt>
                <c:pt idx="4">
                  <c:v>I get the help and support I need from other teams and services within the organisation to do my job</c:v>
                </c:pt>
                <c:pt idx="5">
                  <c:v>I feel my organisation cares about my health and wellbeing</c:v>
                </c:pt>
                <c:pt idx="6">
                  <c:v>I do not have sufficient support to do my job well</c:v>
                </c:pt>
                <c:pt idx="7">
                  <c:v>I do not feel involved in decisions relating to my team</c:v>
                </c:pt>
                <c:pt idx="8">
                  <c:v>I am given the time and resources to support my learning and growth</c:v>
                </c:pt>
                <c:pt idx="9">
                  <c:v>I feel involved in decisions relating to my job</c:v>
                </c:pt>
                <c:pt idx="10">
                  <c:v>I would recommend my organisation as a good place to work</c:v>
                </c:pt>
                <c:pt idx="11">
                  <c:v>I am confident my ideas and suggestions are listened to</c:v>
                </c:pt>
                <c:pt idx="12">
                  <c:v>I get enough helpful feedback on how well I do my work</c:v>
                </c:pt>
                <c:pt idx="13">
                  <c:v>I feel appreciated for the work I do</c:v>
                </c:pt>
                <c:pt idx="14">
                  <c:v>I would be happy for a friend or relative to access services within my organisation</c:v>
                </c:pt>
                <c:pt idx="15">
                  <c:v>I am confident performance is managed well within my organisation</c:v>
                </c:pt>
                <c:pt idx="16">
                  <c:v>I understand how my role contributes to the goals of my organisation</c:v>
                </c:pt>
                <c:pt idx="17">
                  <c:v>I get the information I need to do my job well</c:v>
                </c:pt>
                <c:pt idx="18">
                  <c:v>I am treated fairly and consistently</c:v>
                </c:pt>
                <c:pt idx="19">
                  <c:v>I am treated with dignity and respect as an individual</c:v>
                </c:pt>
                <c:pt idx="20">
                  <c:v>I do not feel senior managers responsible for the wider organisation are sufficiently visible</c:v>
                </c:pt>
                <c:pt idx="21">
                  <c:v>My team works well together</c:v>
                </c:pt>
                <c:pt idx="22">
                  <c:v>My work gives me a sense of achievement</c:v>
                </c:pt>
                <c:pt idx="23">
                  <c:v>I would recommend my team as a good one to be part of</c:v>
                </c:pt>
                <c:pt idx="24">
                  <c:v>I feel my direct line manager cares about my health and wellbeing</c:v>
                </c:pt>
                <c:pt idx="25">
                  <c:v>I have confidence and trust in my direct line manager</c:v>
                </c:pt>
                <c:pt idx="26">
                  <c:v>My direct line manager is sufficiently approachable</c:v>
                </c:pt>
                <c:pt idx="27">
                  <c:v>I am clear what my duties and responsibilities are</c:v>
                </c:pt>
              </c:strCache>
            </c:strRef>
          </c:cat>
          <c:val>
            <c:numRef>
              <c:f>Sheet2!$B$2:$B$29</c:f>
              <c:numCache>
                <c:formatCode>###0</c:formatCode>
                <c:ptCount val="28"/>
                <c:pt idx="0">
                  <c:v>171</c:v>
                </c:pt>
                <c:pt idx="1">
                  <c:v>93</c:v>
                </c:pt>
                <c:pt idx="2">
                  <c:v>94</c:v>
                </c:pt>
                <c:pt idx="3">
                  <c:v>72</c:v>
                </c:pt>
                <c:pt idx="4">
                  <c:v>48</c:v>
                </c:pt>
                <c:pt idx="5">
                  <c:v>82</c:v>
                </c:pt>
                <c:pt idx="6">
                  <c:v>103</c:v>
                </c:pt>
                <c:pt idx="7">
                  <c:v>93</c:v>
                </c:pt>
                <c:pt idx="8">
                  <c:v>110</c:v>
                </c:pt>
                <c:pt idx="9">
                  <c:v>96</c:v>
                </c:pt>
                <c:pt idx="10">
                  <c:v>56</c:v>
                </c:pt>
                <c:pt idx="11">
                  <c:v>63</c:v>
                </c:pt>
                <c:pt idx="12">
                  <c:v>105</c:v>
                </c:pt>
                <c:pt idx="13">
                  <c:v>113</c:v>
                </c:pt>
                <c:pt idx="14">
                  <c:v>33</c:v>
                </c:pt>
                <c:pt idx="15">
                  <c:v>56</c:v>
                </c:pt>
                <c:pt idx="16">
                  <c:v>17</c:v>
                </c:pt>
                <c:pt idx="17">
                  <c:v>21</c:v>
                </c:pt>
                <c:pt idx="18">
                  <c:v>46</c:v>
                </c:pt>
                <c:pt idx="19">
                  <c:v>47</c:v>
                </c:pt>
                <c:pt idx="20">
                  <c:v>24</c:v>
                </c:pt>
                <c:pt idx="21">
                  <c:v>27</c:v>
                </c:pt>
                <c:pt idx="22">
                  <c:v>46</c:v>
                </c:pt>
                <c:pt idx="23">
                  <c:v>33</c:v>
                </c:pt>
                <c:pt idx="24">
                  <c:v>53</c:v>
                </c:pt>
                <c:pt idx="25">
                  <c:v>48</c:v>
                </c:pt>
                <c:pt idx="26">
                  <c:v>35</c:v>
                </c:pt>
                <c:pt idx="27">
                  <c:v>3</c:v>
                </c:pt>
              </c:numCache>
            </c:numRef>
          </c:val>
        </c:ser>
        <c:ser>
          <c:idx val="1"/>
          <c:order val="1"/>
          <c:tx>
            <c:strRef>
              <c:f>Sheet2!$C$1</c:f>
              <c:strCache>
                <c:ptCount val="1"/>
                <c:pt idx="0">
                  <c:v>Disagree</c:v>
                </c:pt>
              </c:strCache>
            </c:strRef>
          </c:tx>
          <c:spPr>
            <a:solidFill>
              <a:srgbClr val="FF0000"/>
            </a:solidFill>
          </c:spPr>
          <c:invertIfNegative val="0"/>
          <c:cat>
            <c:strRef>
              <c:f>Sheet2!$A$2:$A$29</c:f>
              <c:strCache>
                <c:ptCount val="28"/>
                <c:pt idx="0">
                  <c:v>I feel involved in decisions relating to my organisation</c:v>
                </c:pt>
                <c:pt idx="1">
                  <c:v>I am confident performance is managed well within my team</c:v>
                </c:pt>
                <c:pt idx="2">
                  <c:v>I have confidence and trust in senior managers responsible for the wider organisation</c:v>
                </c:pt>
                <c:pt idx="3">
                  <c:v>I am confident my ideas and suggestions are acted upon</c:v>
                </c:pt>
                <c:pt idx="4">
                  <c:v>I get the help and support I need from other teams and services within the organisation to do my job</c:v>
                </c:pt>
                <c:pt idx="5">
                  <c:v>I feel my organisation cares about my health and wellbeing</c:v>
                </c:pt>
                <c:pt idx="6">
                  <c:v>I do not have sufficient support to do my job well</c:v>
                </c:pt>
                <c:pt idx="7">
                  <c:v>I do not feel involved in decisions relating to my team</c:v>
                </c:pt>
                <c:pt idx="8">
                  <c:v>I am given the time and resources to support my learning and growth</c:v>
                </c:pt>
                <c:pt idx="9">
                  <c:v>I feel involved in decisions relating to my job</c:v>
                </c:pt>
                <c:pt idx="10">
                  <c:v>I would recommend my organisation as a good place to work</c:v>
                </c:pt>
                <c:pt idx="11">
                  <c:v>I am confident my ideas and suggestions are listened to</c:v>
                </c:pt>
                <c:pt idx="12">
                  <c:v>I get enough helpful feedback on how well I do my work</c:v>
                </c:pt>
                <c:pt idx="13">
                  <c:v>I feel appreciated for the work I do</c:v>
                </c:pt>
                <c:pt idx="14">
                  <c:v>I would be happy for a friend or relative to access services within my organisation</c:v>
                </c:pt>
                <c:pt idx="15">
                  <c:v>I am confident performance is managed well within my organisation</c:v>
                </c:pt>
                <c:pt idx="16">
                  <c:v>I understand how my role contributes to the goals of my organisation</c:v>
                </c:pt>
                <c:pt idx="17">
                  <c:v>I get the information I need to do my job well</c:v>
                </c:pt>
                <c:pt idx="18">
                  <c:v>I am treated fairly and consistently</c:v>
                </c:pt>
                <c:pt idx="19">
                  <c:v>I am treated with dignity and respect as an individual</c:v>
                </c:pt>
                <c:pt idx="20">
                  <c:v>I do not feel senior managers responsible for the wider organisation are sufficiently visible</c:v>
                </c:pt>
                <c:pt idx="21">
                  <c:v>My team works well together</c:v>
                </c:pt>
                <c:pt idx="22">
                  <c:v>My work gives me a sense of achievement</c:v>
                </c:pt>
                <c:pt idx="23">
                  <c:v>I would recommend my team as a good one to be part of</c:v>
                </c:pt>
                <c:pt idx="24">
                  <c:v>I feel my direct line manager cares about my health and wellbeing</c:v>
                </c:pt>
                <c:pt idx="25">
                  <c:v>I have confidence and trust in my direct line manager</c:v>
                </c:pt>
                <c:pt idx="26">
                  <c:v>My direct line manager is sufficiently approachable</c:v>
                </c:pt>
                <c:pt idx="27">
                  <c:v>I am clear what my duties and responsibilities are</c:v>
                </c:pt>
              </c:strCache>
            </c:strRef>
          </c:cat>
          <c:val>
            <c:numRef>
              <c:f>Sheet2!$C$2:$C$29</c:f>
              <c:numCache>
                <c:formatCode>###0</c:formatCode>
                <c:ptCount val="28"/>
                <c:pt idx="0">
                  <c:v>312</c:v>
                </c:pt>
                <c:pt idx="1">
                  <c:v>191</c:v>
                </c:pt>
                <c:pt idx="2">
                  <c:v>165</c:v>
                </c:pt>
                <c:pt idx="3">
                  <c:v>164</c:v>
                </c:pt>
                <c:pt idx="4">
                  <c:v>109</c:v>
                </c:pt>
                <c:pt idx="5">
                  <c:v>141</c:v>
                </c:pt>
                <c:pt idx="6">
                  <c:v>393</c:v>
                </c:pt>
                <c:pt idx="7">
                  <c:v>383</c:v>
                </c:pt>
                <c:pt idx="8">
                  <c:v>193</c:v>
                </c:pt>
                <c:pt idx="9">
                  <c:v>148</c:v>
                </c:pt>
                <c:pt idx="10">
                  <c:v>93</c:v>
                </c:pt>
                <c:pt idx="11">
                  <c:v>132</c:v>
                </c:pt>
                <c:pt idx="12">
                  <c:v>164</c:v>
                </c:pt>
                <c:pt idx="13">
                  <c:v>148</c:v>
                </c:pt>
                <c:pt idx="14">
                  <c:v>57</c:v>
                </c:pt>
                <c:pt idx="15">
                  <c:v>102</c:v>
                </c:pt>
                <c:pt idx="16">
                  <c:v>43</c:v>
                </c:pt>
                <c:pt idx="17">
                  <c:v>40</c:v>
                </c:pt>
                <c:pt idx="18">
                  <c:v>88</c:v>
                </c:pt>
                <c:pt idx="19">
                  <c:v>68</c:v>
                </c:pt>
                <c:pt idx="20">
                  <c:v>109</c:v>
                </c:pt>
                <c:pt idx="21">
                  <c:v>64</c:v>
                </c:pt>
                <c:pt idx="22">
                  <c:v>65</c:v>
                </c:pt>
                <c:pt idx="23">
                  <c:v>48</c:v>
                </c:pt>
                <c:pt idx="24">
                  <c:v>53</c:v>
                </c:pt>
                <c:pt idx="25">
                  <c:v>82</c:v>
                </c:pt>
                <c:pt idx="26">
                  <c:v>54</c:v>
                </c:pt>
                <c:pt idx="27">
                  <c:v>9</c:v>
                </c:pt>
              </c:numCache>
            </c:numRef>
          </c:val>
        </c:ser>
        <c:ser>
          <c:idx val="2"/>
          <c:order val="2"/>
          <c:tx>
            <c:strRef>
              <c:f>Sheet2!$D$1</c:f>
              <c:strCache>
                <c:ptCount val="1"/>
                <c:pt idx="0">
                  <c:v>Slightly Disagree</c:v>
                </c:pt>
              </c:strCache>
            </c:strRef>
          </c:tx>
          <c:spPr>
            <a:solidFill>
              <a:srgbClr val="FFFF00"/>
            </a:solidFill>
          </c:spPr>
          <c:invertIfNegative val="0"/>
          <c:cat>
            <c:strRef>
              <c:f>Sheet2!$A$2:$A$29</c:f>
              <c:strCache>
                <c:ptCount val="28"/>
                <c:pt idx="0">
                  <c:v>I feel involved in decisions relating to my organisation</c:v>
                </c:pt>
                <c:pt idx="1">
                  <c:v>I am confident performance is managed well within my team</c:v>
                </c:pt>
                <c:pt idx="2">
                  <c:v>I have confidence and trust in senior managers responsible for the wider organisation</c:v>
                </c:pt>
                <c:pt idx="3">
                  <c:v>I am confident my ideas and suggestions are acted upon</c:v>
                </c:pt>
                <c:pt idx="4">
                  <c:v>I get the help and support I need from other teams and services within the organisation to do my job</c:v>
                </c:pt>
                <c:pt idx="5">
                  <c:v>I feel my organisation cares about my health and wellbeing</c:v>
                </c:pt>
                <c:pt idx="6">
                  <c:v>I do not have sufficient support to do my job well</c:v>
                </c:pt>
                <c:pt idx="7">
                  <c:v>I do not feel involved in decisions relating to my team</c:v>
                </c:pt>
                <c:pt idx="8">
                  <c:v>I am given the time and resources to support my learning and growth</c:v>
                </c:pt>
                <c:pt idx="9">
                  <c:v>I feel involved in decisions relating to my job</c:v>
                </c:pt>
                <c:pt idx="10">
                  <c:v>I would recommend my organisation as a good place to work</c:v>
                </c:pt>
                <c:pt idx="11">
                  <c:v>I am confident my ideas and suggestions are listened to</c:v>
                </c:pt>
                <c:pt idx="12">
                  <c:v>I get enough helpful feedback on how well I do my work</c:v>
                </c:pt>
                <c:pt idx="13">
                  <c:v>I feel appreciated for the work I do</c:v>
                </c:pt>
                <c:pt idx="14">
                  <c:v>I would be happy for a friend or relative to access services within my organisation</c:v>
                </c:pt>
                <c:pt idx="15">
                  <c:v>I am confident performance is managed well within my organisation</c:v>
                </c:pt>
                <c:pt idx="16">
                  <c:v>I understand how my role contributes to the goals of my organisation</c:v>
                </c:pt>
                <c:pt idx="17">
                  <c:v>I get the information I need to do my job well</c:v>
                </c:pt>
                <c:pt idx="18">
                  <c:v>I am treated fairly and consistently</c:v>
                </c:pt>
                <c:pt idx="19">
                  <c:v>I am treated with dignity and respect as an individual</c:v>
                </c:pt>
                <c:pt idx="20">
                  <c:v>I do not feel senior managers responsible for the wider organisation are sufficiently visible</c:v>
                </c:pt>
                <c:pt idx="21">
                  <c:v>My team works well together</c:v>
                </c:pt>
                <c:pt idx="22">
                  <c:v>My work gives me a sense of achievement</c:v>
                </c:pt>
                <c:pt idx="23">
                  <c:v>I would recommend my team as a good one to be part of</c:v>
                </c:pt>
                <c:pt idx="24">
                  <c:v>I feel my direct line manager cares about my health and wellbeing</c:v>
                </c:pt>
                <c:pt idx="25">
                  <c:v>I have confidence and trust in my direct line manager</c:v>
                </c:pt>
                <c:pt idx="26">
                  <c:v>My direct line manager is sufficiently approachable</c:v>
                </c:pt>
                <c:pt idx="27">
                  <c:v>I am clear what my duties and responsibilities are</c:v>
                </c:pt>
              </c:strCache>
            </c:strRef>
          </c:cat>
          <c:val>
            <c:numRef>
              <c:f>Sheet2!$D$2:$D$29</c:f>
              <c:numCache>
                <c:formatCode>###0</c:formatCode>
                <c:ptCount val="28"/>
                <c:pt idx="0">
                  <c:v>291</c:v>
                </c:pt>
                <c:pt idx="1">
                  <c:v>254</c:v>
                </c:pt>
                <c:pt idx="2">
                  <c:v>215</c:v>
                </c:pt>
                <c:pt idx="3">
                  <c:v>181</c:v>
                </c:pt>
                <c:pt idx="4">
                  <c:v>154</c:v>
                </c:pt>
                <c:pt idx="5">
                  <c:v>156</c:v>
                </c:pt>
                <c:pt idx="6">
                  <c:v>182</c:v>
                </c:pt>
                <c:pt idx="7">
                  <c:v>207</c:v>
                </c:pt>
                <c:pt idx="8">
                  <c:v>179</c:v>
                </c:pt>
                <c:pt idx="9">
                  <c:v>169</c:v>
                </c:pt>
                <c:pt idx="10">
                  <c:v>121</c:v>
                </c:pt>
                <c:pt idx="11">
                  <c:v>140</c:v>
                </c:pt>
                <c:pt idx="12">
                  <c:v>183</c:v>
                </c:pt>
                <c:pt idx="13">
                  <c:v>137</c:v>
                </c:pt>
                <c:pt idx="14">
                  <c:v>94</c:v>
                </c:pt>
                <c:pt idx="15">
                  <c:v>152</c:v>
                </c:pt>
                <c:pt idx="16">
                  <c:v>48</c:v>
                </c:pt>
                <c:pt idx="17">
                  <c:v>66</c:v>
                </c:pt>
                <c:pt idx="18">
                  <c:v>99</c:v>
                </c:pt>
                <c:pt idx="19">
                  <c:v>87</c:v>
                </c:pt>
                <c:pt idx="20">
                  <c:v>128</c:v>
                </c:pt>
                <c:pt idx="21">
                  <c:v>85</c:v>
                </c:pt>
                <c:pt idx="22">
                  <c:v>47</c:v>
                </c:pt>
                <c:pt idx="23">
                  <c:v>71</c:v>
                </c:pt>
                <c:pt idx="24">
                  <c:v>67</c:v>
                </c:pt>
                <c:pt idx="25">
                  <c:v>80</c:v>
                </c:pt>
                <c:pt idx="26">
                  <c:v>49</c:v>
                </c:pt>
                <c:pt idx="27">
                  <c:v>29</c:v>
                </c:pt>
              </c:numCache>
            </c:numRef>
          </c:val>
        </c:ser>
        <c:ser>
          <c:idx val="3"/>
          <c:order val="3"/>
          <c:tx>
            <c:strRef>
              <c:f>Sheet2!$E$1</c:f>
              <c:strCache>
                <c:ptCount val="1"/>
                <c:pt idx="0">
                  <c:v>Slightly Agree</c:v>
                </c:pt>
              </c:strCache>
            </c:strRef>
          </c:tx>
          <c:spPr>
            <a:solidFill>
              <a:srgbClr val="FFFF00"/>
            </a:solidFill>
          </c:spPr>
          <c:invertIfNegative val="0"/>
          <c:cat>
            <c:strRef>
              <c:f>Sheet2!$A$2:$A$29</c:f>
              <c:strCache>
                <c:ptCount val="28"/>
                <c:pt idx="0">
                  <c:v>I feel involved in decisions relating to my organisation</c:v>
                </c:pt>
                <c:pt idx="1">
                  <c:v>I am confident performance is managed well within my team</c:v>
                </c:pt>
                <c:pt idx="2">
                  <c:v>I have confidence and trust in senior managers responsible for the wider organisation</c:v>
                </c:pt>
                <c:pt idx="3">
                  <c:v>I am confident my ideas and suggestions are acted upon</c:v>
                </c:pt>
                <c:pt idx="4">
                  <c:v>I get the help and support I need from other teams and services within the organisation to do my job</c:v>
                </c:pt>
                <c:pt idx="5">
                  <c:v>I feel my organisation cares about my health and wellbeing</c:v>
                </c:pt>
                <c:pt idx="6">
                  <c:v>I do not have sufficient support to do my job well</c:v>
                </c:pt>
                <c:pt idx="7">
                  <c:v>I do not feel involved in decisions relating to my team</c:v>
                </c:pt>
                <c:pt idx="8">
                  <c:v>I am given the time and resources to support my learning and growth</c:v>
                </c:pt>
                <c:pt idx="9">
                  <c:v>I feel involved in decisions relating to my job</c:v>
                </c:pt>
                <c:pt idx="10">
                  <c:v>I would recommend my organisation as a good place to work</c:v>
                </c:pt>
                <c:pt idx="11">
                  <c:v>I am confident my ideas and suggestions are listened to</c:v>
                </c:pt>
                <c:pt idx="12">
                  <c:v>I get enough helpful feedback on how well I do my work</c:v>
                </c:pt>
                <c:pt idx="13">
                  <c:v>I feel appreciated for the work I do</c:v>
                </c:pt>
                <c:pt idx="14">
                  <c:v>I would be happy for a friend or relative to access services within my organisation</c:v>
                </c:pt>
                <c:pt idx="15">
                  <c:v>I am confident performance is managed well within my organisation</c:v>
                </c:pt>
                <c:pt idx="16">
                  <c:v>I understand how my role contributes to the goals of my organisation</c:v>
                </c:pt>
                <c:pt idx="17">
                  <c:v>I get the information I need to do my job well</c:v>
                </c:pt>
                <c:pt idx="18">
                  <c:v>I am treated fairly and consistently</c:v>
                </c:pt>
                <c:pt idx="19">
                  <c:v>I am treated with dignity and respect as an individual</c:v>
                </c:pt>
                <c:pt idx="20">
                  <c:v>I do not feel senior managers responsible for the wider organisation are sufficiently visible</c:v>
                </c:pt>
                <c:pt idx="21">
                  <c:v>My team works well together</c:v>
                </c:pt>
                <c:pt idx="22">
                  <c:v>My work gives me a sense of achievement</c:v>
                </c:pt>
                <c:pt idx="23">
                  <c:v>I would recommend my team as a good one to be part of</c:v>
                </c:pt>
                <c:pt idx="24">
                  <c:v>I feel my direct line manager cares about my health and wellbeing</c:v>
                </c:pt>
                <c:pt idx="25">
                  <c:v>I have confidence and trust in my direct line manager</c:v>
                </c:pt>
                <c:pt idx="26">
                  <c:v>My direct line manager is sufficiently approachable</c:v>
                </c:pt>
                <c:pt idx="27">
                  <c:v>I am clear what my duties and responsibilities are</c:v>
                </c:pt>
              </c:strCache>
            </c:strRef>
          </c:cat>
          <c:val>
            <c:numRef>
              <c:f>Sheet2!$E$2:$E$29</c:f>
              <c:numCache>
                <c:formatCode>###0</c:formatCode>
                <c:ptCount val="28"/>
                <c:pt idx="0">
                  <c:v>283</c:v>
                </c:pt>
                <c:pt idx="1">
                  <c:v>371</c:v>
                </c:pt>
                <c:pt idx="2">
                  <c:v>426</c:v>
                </c:pt>
                <c:pt idx="3">
                  <c:v>401</c:v>
                </c:pt>
                <c:pt idx="4">
                  <c:v>397</c:v>
                </c:pt>
                <c:pt idx="5">
                  <c:v>380</c:v>
                </c:pt>
                <c:pt idx="6">
                  <c:v>240</c:v>
                </c:pt>
                <c:pt idx="7">
                  <c:v>248</c:v>
                </c:pt>
                <c:pt idx="8">
                  <c:v>305</c:v>
                </c:pt>
                <c:pt idx="9">
                  <c:v>313</c:v>
                </c:pt>
                <c:pt idx="10">
                  <c:v>360</c:v>
                </c:pt>
                <c:pt idx="11">
                  <c:v>308</c:v>
                </c:pt>
                <c:pt idx="12">
                  <c:v>285</c:v>
                </c:pt>
                <c:pt idx="13">
                  <c:v>326</c:v>
                </c:pt>
                <c:pt idx="14">
                  <c:v>291</c:v>
                </c:pt>
                <c:pt idx="15">
                  <c:v>293</c:v>
                </c:pt>
                <c:pt idx="16">
                  <c:v>186</c:v>
                </c:pt>
                <c:pt idx="17">
                  <c:v>239</c:v>
                </c:pt>
                <c:pt idx="18">
                  <c:v>223</c:v>
                </c:pt>
                <c:pt idx="19">
                  <c:v>191</c:v>
                </c:pt>
                <c:pt idx="20">
                  <c:v>310</c:v>
                </c:pt>
                <c:pt idx="21">
                  <c:v>213</c:v>
                </c:pt>
                <c:pt idx="22">
                  <c:v>215</c:v>
                </c:pt>
                <c:pt idx="23">
                  <c:v>209</c:v>
                </c:pt>
                <c:pt idx="24">
                  <c:v>184</c:v>
                </c:pt>
                <c:pt idx="25">
                  <c:v>189</c:v>
                </c:pt>
                <c:pt idx="26">
                  <c:v>145</c:v>
                </c:pt>
                <c:pt idx="27">
                  <c:v>61</c:v>
                </c:pt>
              </c:numCache>
            </c:numRef>
          </c:val>
        </c:ser>
        <c:ser>
          <c:idx val="4"/>
          <c:order val="4"/>
          <c:tx>
            <c:strRef>
              <c:f>Sheet2!$F$1</c:f>
              <c:strCache>
                <c:ptCount val="1"/>
                <c:pt idx="0">
                  <c:v>Agree</c:v>
                </c:pt>
              </c:strCache>
            </c:strRef>
          </c:tx>
          <c:spPr>
            <a:solidFill>
              <a:srgbClr val="8BFA26"/>
            </a:solidFill>
          </c:spPr>
          <c:invertIfNegative val="0"/>
          <c:cat>
            <c:strRef>
              <c:f>Sheet2!$A$2:$A$29</c:f>
              <c:strCache>
                <c:ptCount val="28"/>
                <c:pt idx="0">
                  <c:v>I feel involved in decisions relating to my organisation</c:v>
                </c:pt>
                <c:pt idx="1">
                  <c:v>I am confident performance is managed well within my team</c:v>
                </c:pt>
                <c:pt idx="2">
                  <c:v>I have confidence and trust in senior managers responsible for the wider organisation</c:v>
                </c:pt>
                <c:pt idx="3">
                  <c:v>I am confident my ideas and suggestions are acted upon</c:v>
                </c:pt>
                <c:pt idx="4">
                  <c:v>I get the help and support I need from other teams and services within the organisation to do my job</c:v>
                </c:pt>
                <c:pt idx="5">
                  <c:v>I feel my organisation cares about my health and wellbeing</c:v>
                </c:pt>
                <c:pt idx="6">
                  <c:v>I do not have sufficient support to do my job well</c:v>
                </c:pt>
                <c:pt idx="7">
                  <c:v>I do not feel involved in decisions relating to my team</c:v>
                </c:pt>
                <c:pt idx="8">
                  <c:v>I am given the time and resources to support my learning and growth</c:v>
                </c:pt>
                <c:pt idx="9">
                  <c:v>I feel involved in decisions relating to my job</c:v>
                </c:pt>
                <c:pt idx="10">
                  <c:v>I would recommend my organisation as a good place to work</c:v>
                </c:pt>
                <c:pt idx="11">
                  <c:v>I am confident my ideas and suggestions are listened to</c:v>
                </c:pt>
                <c:pt idx="12">
                  <c:v>I get enough helpful feedback on how well I do my work</c:v>
                </c:pt>
                <c:pt idx="13">
                  <c:v>I feel appreciated for the work I do</c:v>
                </c:pt>
                <c:pt idx="14">
                  <c:v>I would be happy for a friend or relative to access services within my organisation</c:v>
                </c:pt>
                <c:pt idx="15">
                  <c:v>I am confident performance is managed well within my organisation</c:v>
                </c:pt>
                <c:pt idx="16">
                  <c:v>I understand how my role contributes to the goals of my organisation</c:v>
                </c:pt>
                <c:pt idx="17">
                  <c:v>I get the information I need to do my job well</c:v>
                </c:pt>
                <c:pt idx="18">
                  <c:v>I am treated fairly and consistently</c:v>
                </c:pt>
                <c:pt idx="19">
                  <c:v>I am treated with dignity and respect as an individual</c:v>
                </c:pt>
                <c:pt idx="20">
                  <c:v>I do not feel senior managers responsible for the wider organisation are sufficiently visible</c:v>
                </c:pt>
                <c:pt idx="21">
                  <c:v>My team works well together</c:v>
                </c:pt>
                <c:pt idx="22">
                  <c:v>My work gives me a sense of achievement</c:v>
                </c:pt>
                <c:pt idx="23">
                  <c:v>I would recommend my team as a good one to be part of</c:v>
                </c:pt>
                <c:pt idx="24">
                  <c:v>I feel my direct line manager cares about my health and wellbeing</c:v>
                </c:pt>
                <c:pt idx="25">
                  <c:v>I have confidence and trust in my direct line manager</c:v>
                </c:pt>
                <c:pt idx="26">
                  <c:v>My direct line manager is sufficiently approachable</c:v>
                </c:pt>
                <c:pt idx="27">
                  <c:v>I am clear what my duties and responsibilities are</c:v>
                </c:pt>
              </c:strCache>
            </c:strRef>
          </c:cat>
          <c:val>
            <c:numRef>
              <c:f>Sheet2!$F$2:$F$29</c:f>
              <c:numCache>
                <c:formatCode>###0</c:formatCode>
                <c:ptCount val="28"/>
                <c:pt idx="0">
                  <c:v>121</c:v>
                </c:pt>
                <c:pt idx="1">
                  <c:v>260</c:v>
                </c:pt>
                <c:pt idx="2">
                  <c:v>262</c:v>
                </c:pt>
                <c:pt idx="3">
                  <c:v>323</c:v>
                </c:pt>
                <c:pt idx="4">
                  <c:v>432</c:v>
                </c:pt>
                <c:pt idx="5">
                  <c:v>371</c:v>
                </c:pt>
                <c:pt idx="6">
                  <c:v>211</c:v>
                </c:pt>
                <c:pt idx="7">
                  <c:v>196</c:v>
                </c:pt>
                <c:pt idx="8">
                  <c:v>327</c:v>
                </c:pt>
                <c:pt idx="9">
                  <c:v>384</c:v>
                </c:pt>
                <c:pt idx="10">
                  <c:v>479</c:v>
                </c:pt>
                <c:pt idx="11">
                  <c:v>459</c:v>
                </c:pt>
                <c:pt idx="12">
                  <c:v>365</c:v>
                </c:pt>
                <c:pt idx="13">
                  <c:v>375</c:v>
                </c:pt>
                <c:pt idx="14">
                  <c:v>596</c:v>
                </c:pt>
                <c:pt idx="15">
                  <c:v>467</c:v>
                </c:pt>
                <c:pt idx="16">
                  <c:v>715</c:v>
                </c:pt>
                <c:pt idx="17">
                  <c:v>635</c:v>
                </c:pt>
                <c:pt idx="18">
                  <c:v>532</c:v>
                </c:pt>
                <c:pt idx="19">
                  <c:v>576</c:v>
                </c:pt>
                <c:pt idx="20">
                  <c:v>394</c:v>
                </c:pt>
                <c:pt idx="21">
                  <c:v>558</c:v>
                </c:pt>
                <c:pt idx="22">
                  <c:v>543</c:v>
                </c:pt>
                <c:pt idx="23">
                  <c:v>538</c:v>
                </c:pt>
                <c:pt idx="24">
                  <c:v>511</c:v>
                </c:pt>
                <c:pt idx="25">
                  <c:v>458</c:v>
                </c:pt>
                <c:pt idx="26">
                  <c:v>486</c:v>
                </c:pt>
                <c:pt idx="27">
                  <c:v>602</c:v>
                </c:pt>
              </c:numCache>
            </c:numRef>
          </c:val>
        </c:ser>
        <c:ser>
          <c:idx val="5"/>
          <c:order val="5"/>
          <c:tx>
            <c:strRef>
              <c:f>Sheet2!$G$1</c:f>
              <c:strCache>
                <c:ptCount val="1"/>
                <c:pt idx="0">
                  <c:v>Strongly Agree</c:v>
                </c:pt>
              </c:strCache>
            </c:strRef>
          </c:tx>
          <c:spPr>
            <a:solidFill>
              <a:srgbClr val="8BFA26"/>
            </a:solidFill>
          </c:spPr>
          <c:invertIfNegative val="0"/>
          <c:cat>
            <c:strRef>
              <c:f>Sheet2!$A$2:$A$29</c:f>
              <c:strCache>
                <c:ptCount val="28"/>
                <c:pt idx="0">
                  <c:v>I feel involved in decisions relating to my organisation</c:v>
                </c:pt>
                <c:pt idx="1">
                  <c:v>I am confident performance is managed well within my team</c:v>
                </c:pt>
                <c:pt idx="2">
                  <c:v>I have confidence and trust in senior managers responsible for the wider organisation</c:v>
                </c:pt>
                <c:pt idx="3">
                  <c:v>I am confident my ideas and suggestions are acted upon</c:v>
                </c:pt>
                <c:pt idx="4">
                  <c:v>I get the help and support I need from other teams and services within the organisation to do my job</c:v>
                </c:pt>
                <c:pt idx="5">
                  <c:v>I feel my organisation cares about my health and wellbeing</c:v>
                </c:pt>
                <c:pt idx="6">
                  <c:v>I do not have sufficient support to do my job well</c:v>
                </c:pt>
                <c:pt idx="7">
                  <c:v>I do not feel involved in decisions relating to my team</c:v>
                </c:pt>
                <c:pt idx="8">
                  <c:v>I am given the time and resources to support my learning and growth</c:v>
                </c:pt>
                <c:pt idx="9">
                  <c:v>I feel involved in decisions relating to my job</c:v>
                </c:pt>
                <c:pt idx="10">
                  <c:v>I would recommend my organisation as a good place to work</c:v>
                </c:pt>
                <c:pt idx="11">
                  <c:v>I am confident my ideas and suggestions are listened to</c:v>
                </c:pt>
                <c:pt idx="12">
                  <c:v>I get enough helpful feedback on how well I do my work</c:v>
                </c:pt>
                <c:pt idx="13">
                  <c:v>I feel appreciated for the work I do</c:v>
                </c:pt>
                <c:pt idx="14">
                  <c:v>I would be happy for a friend or relative to access services within my organisation</c:v>
                </c:pt>
                <c:pt idx="15">
                  <c:v>I am confident performance is managed well within my organisation</c:v>
                </c:pt>
                <c:pt idx="16">
                  <c:v>I understand how my role contributes to the goals of my organisation</c:v>
                </c:pt>
                <c:pt idx="17">
                  <c:v>I get the information I need to do my job well</c:v>
                </c:pt>
                <c:pt idx="18">
                  <c:v>I am treated fairly and consistently</c:v>
                </c:pt>
                <c:pt idx="19">
                  <c:v>I am treated with dignity and respect as an individual</c:v>
                </c:pt>
                <c:pt idx="20">
                  <c:v>I do not feel senior managers responsible for the wider organisation are sufficiently visible</c:v>
                </c:pt>
                <c:pt idx="21">
                  <c:v>My team works well together</c:v>
                </c:pt>
                <c:pt idx="22">
                  <c:v>My work gives me a sense of achievement</c:v>
                </c:pt>
                <c:pt idx="23">
                  <c:v>I would recommend my team as a good one to be part of</c:v>
                </c:pt>
                <c:pt idx="24">
                  <c:v>I feel my direct line manager cares about my health and wellbeing</c:v>
                </c:pt>
                <c:pt idx="25">
                  <c:v>I have confidence and trust in my direct line manager</c:v>
                </c:pt>
                <c:pt idx="26">
                  <c:v>My direct line manager is sufficiently approachable</c:v>
                </c:pt>
                <c:pt idx="27">
                  <c:v>I am clear what my duties and responsibilities are</c:v>
                </c:pt>
              </c:strCache>
            </c:strRef>
          </c:cat>
          <c:val>
            <c:numRef>
              <c:f>Sheet2!$G$2:$G$29</c:f>
              <c:numCache>
                <c:formatCode>###0</c:formatCode>
                <c:ptCount val="28"/>
                <c:pt idx="0">
                  <c:v>15</c:v>
                </c:pt>
                <c:pt idx="1">
                  <c:v>24</c:v>
                </c:pt>
                <c:pt idx="2">
                  <c:v>31</c:v>
                </c:pt>
                <c:pt idx="3">
                  <c:v>52</c:v>
                </c:pt>
                <c:pt idx="4">
                  <c:v>53</c:v>
                </c:pt>
                <c:pt idx="5">
                  <c:v>63</c:v>
                </c:pt>
                <c:pt idx="6">
                  <c:v>64</c:v>
                </c:pt>
                <c:pt idx="7">
                  <c:v>66</c:v>
                </c:pt>
                <c:pt idx="8">
                  <c:v>79</c:v>
                </c:pt>
                <c:pt idx="9">
                  <c:v>83</c:v>
                </c:pt>
                <c:pt idx="10">
                  <c:v>84</c:v>
                </c:pt>
                <c:pt idx="11">
                  <c:v>91</c:v>
                </c:pt>
                <c:pt idx="12">
                  <c:v>91</c:v>
                </c:pt>
                <c:pt idx="13">
                  <c:v>94</c:v>
                </c:pt>
                <c:pt idx="14">
                  <c:v>122</c:v>
                </c:pt>
                <c:pt idx="15">
                  <c:v>123</c:v>
                </c:pt>
                <c:pt idx="16">
                  <c:v>184</c:v>
                </c:pt>
                <c:pt idx="17">
                  <c:v>192</c:v>
                </c:pt>
                <c:pt idx="18">
                  <c:v>205</c:v>
                </c:pt>
                <c:pt idx="19">
                  <c:v>224</c:v>
                </c:pt>
                <c:pt idx="20">
                  <c:v>228</c:v>
                </c:pt>
                <c:pt idx="21">
                  <c:v>246</c:v>
                </c:pt>
                <c:pt idx="22">
                  <c:v>277</c:v>
                </c:pt>
                <c:pt idx="23">
                  <c:v>294</c:v>
                </c:pt>
                <c:pt idx="24">
                  <c:v>325</c:v>
                </c:pt>
                <c:pt idx="25">
                  <c:v>336</c:v>
                </c:pt>
                <c:pt idx="26">
                  <c:v>424</c:v>
                </c:pt>
                <c:pt idx="27">
                  <c:v>489</c:v>
                </c:pt>
              </c:numCache>
            </c:numRef>
          </c:val>
        </c:ser>
        <c:dLbls>
          <c:showLegendKey val="0"/>
          <c:showVal val="0"/>
          <c:showCatName val="0"/>
          <c:showSerName val="0"/>
          <c:showPercent val="0"/>
          <c:showBubbleSize val="0"/>
        </c:dLbls>
        <c:gapWidth val="150"/>
        <c:overlap val="100"/>
        <c:axId val="49286528"/>
        <c:axId val="49304704"/>
      </c:barChart>
      <c:catAx>
        <c:axId val="49286528"/>
        <c:scaling>
          <c:orientation val="minMax"/>
        </c:scaling>
        <c:delete val="0"/>
        <c:axPos val="l"/>
        <c:majorTickMark val="out"/>
        <c:minorTickMark val="none"/>
        <c:tickLblPos val="nextTo"/>
        <c:crossAx val="49304704"/>
        <c:crosses val="autoZero"/>
        <c:auto val="1"/>
        <c:lblAlgn val="ctr"/>
        <c:lblOffset val="100"/>
        <c:noMultiLvlLbl val="0"/>
      </c:catAx>
      <c:valAx>
        <c:axId val="49304704"/>
        <c:scaling>
          <c:orientation val="minMax"/>
        </c:scaling>
        <c:delete val="0"/>
        <c:axPos val="b"/>
        <c:majorGridlines/>
        <c:numFmt formatCode="0%" sourceLinked="1"/>
        <c:majorTickMark val="out"/>
        <c:minorTickMark val="none"/>
        <c:tickLblPos val="nextTo"/>
        <c:crossAx val="49286528"/>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9839821589264166"/>
          <c:y val="2.2364217252396196E-2"/>
          <c:w val="0.47916741656559325"/>
          <c:h val="0.97124600638977776"/>
        </c:manualLayout>
      </c:layout>
      <c:barChart>
        <c:barDir val="bar"/>
        <c:grouping val="percentStacked"/>
        <c:varyColors val="0"/>
        <c:ser>
          <c:idx val="0"/>
          <c:order val="0"/>
          <c:tx>
            <c:strRef>
              <c:f>'Formulas using logical scoring'!$J$3</c:f>
              <c:strCache>
                <c:ptCount val="1"/>
                <c:pt idx="0">
                  <c:v>Celebrate</c:v>
                </c:pt>
              </c:strCache>
            </c:strRef>
          </c:tx>
          <c:spPr>
            <a:solidFill>
              <a:srgbClr val="99CC00"/>
            </a:solidFill>
            <a:ln w="12700">
              <a:solidFill>
                <a:srgbClr val="000000"/>
              </a:solidFill>
              <a:prstDash val="solid"/>
            </a:ln>
          </c:spPr>
          <c:invertIfNegative val="0"/>
          <c:cat>
            <c:strRef>
              <c:f>'Formulas using logical scoring'!$A$4:$A$15</c:f>
              <c:strCache>
                <c:ptCount val="12"/>
                <c:pt idx="0">
                  <c:v>I am clear what my duties and responsibilities are</c:v>
                </c:pt>
                <c:pt idx="1">
                  <c:v>I get the information I need to do my job well</c:v>
                </c:pt>
                <c:pt idx="2">
                  <c:v>I am given the time and resources to support my learning and growth</c:v>
                </c:pt>
                <c:pt idx="3">
                  <c:v>I do not have sufficient support to do my job well*</c:v>
                </c:pt>
                <c:pt idx="4">
                  <c:v>I am confident my ideas and suggestions are listened to</c:v>
                </c:pt>
                <c:pt idx="5">
                  <c:v>I am confident my ideas and suggestions are acted upon</c:v>
                </c:pt>
                <c:pt idx="6">
                  <c:v>I feel involved in decisions relating to my job</c:v>
                </c:pt>
                <c:pt idx="7">
                  <c:v>I am treated with dignity and respect as an individual</c:v>
                </c:pt>
                <c:pt idx="8">
                  <c:v>I am treated fairly and consistently</c:v>
                </c:pt>
                <c:pt idx="9">
                  <c:v>I get enough helpful feedback on how well I do my work</c:v>
                </c:pt>
                <c:pt idx="10">
                  <c:v>I feel appreciated for the work I do</c:v>
                </c:pt>
                <c:pt idx="11">
                  <c:v>My work gives me a sense of achievement</c:v>
                </c:pt>
              </c:strCache>
            </c:strRef>
          </c:cat>
          <c:val>
            <c:numRef>
              <c:f>'Formulas using logical scoring'!$J$4:$J$15</c:f>
              <c:numCache>
                <c:formatCode>General</c:formatCode>
                <c:ptCount val="12"/>
                <c:pt idx="0">
                  <c:v>1091</c:v>
                </c:pt>
                <c:pt idx="1">
                  <c:v>827</c:v>
                </c:pt>
                <c:pt idx="2">
                  <c:v>406</c:v>
                </c:pt>
                <c:pt idx="3">
                  <c:v>275</c:v>
                </c:pt>
                <c:pt idx="4">
                  <c:v>550</c:v>
                </c:pt>
                <c:pt idx="5">
                  <c:v>375</c:v>
                </c:pt>
                <c:pt idx="6">
                  <c:v>467</c:v>
                </c:pt>
                <c:pt idx="7">
                  <c:v>800</c:v>
                </c:pt>
                <c:pt idx="8">
                  <c:v>737</c:v>
                </c:pt>
                <c:pt idx="9">
                  <c:v>456</c:v>
                </c:pt>
                <c:pt idx="10">
                  <c:v>469</c:v>
                </c:pt>
                <c:pt idx="11">
                  <c:v>820</c:v>
                </c:pt>
              </c:numCache>
            </c:numRef>
          </c:val>
        </c:ser>
        <c:ser>
          <c:idx val="1"/>
          <c:order val="1"/>
          <c:tx>
            <c:strRef>
              <c:f>'Formulas using logical scoring'!$K$3</c:f>
              <c:strCache>
                <c:ptCount val="1"/>
                <c:pt idx="0">
                  <c:v>Maintain/Monitor</c:v>
                </c:pt>
              </c:strCache>
            </c:strRef>
          </c:tx>
          <c:spPr>
            <a:solidFill>
              <a:srgbClr val="FCF305"/>
            </a:solidFill>
            <a:ln w="12700">
              <a:solidFill>
                <a:srgbClr val="000000"/>
              </a:solidFill>
              <a:prstDash val="solid"/>
            </a:ln>
          </c:spPr>
          <c:invertIfNegative val="0"/>
          <c:cat>
            <c:strRef>
              <c:f>'Formulas using logical scoring'!$A$4:$A$15</c:f>
              <c:strCache>
                <c:ptCount val="12"/>
                <c:pt idx="0">
                  <c:v>I am clear what my duties and responsibilities are</c:v>
                </c:pt>
                <c:pt idx="1">
                  <c:v>I get the information I need to do my job well</c:v>
                </c:pt>
                <c:pt idx="2">
                  <c:v>I am given the time and resources to support my learning and growth</c:v>
                </c:pt>
                <c:pt idx="3">
                  <c:v>I do not have sufficient support to do my job well*</c:v>
                </c:pt>
                <c:pt idx="4">
                  <c:v>I am confident my ideas and suggestions are listened to</c:v>
                </c:pt>
                <c:pt idx="5">
                  <c:v>I am confident my ideas and suggestions are acted upon</c:v>
                </c:pt>
                <c:pt idx="6">
                  <c:v>I feel involved in decisions relating to my job</c:v>
                </c:pt>
                <c:pt idx="7">
                  <c:v>I am treated with dignity and respect as an individual</c:v>
                </c:pt>
                <c:pt idx="8">
                  <c:v>I am treated fairly and consistently</c:v>
                </c:pt>
                <c:pt idx="9">
                  <c:v>I get enough helpful feedback on how well I do my work</c:v>
                </c:pt>
                <c:pt idx="10">
                  <c:v>I feel appreciated for the work I do</c:v>
                </c:pt>
                <c:pt idx="11">
                  <c:v>My work gives me a sense of achievement</c:v>
                </c:pt>
              </c:strCache>
            </c:strRef>
          </c:cat>
          <c:val>
            <c:numRef>
              <c:f>'Formulas using logical scoring'!$K$4:$K$15</c:f>
              <c:numCache>
                <c:formatCode>General</c:formatCode>
                <c:ptCount val="12"/>
                <c:pt idx="0">
                  <c:v>90</c:v>
                </c:pt>
                <c:pt idx="1">
                  <c:v>305</c:v>
                </c:pt>
                <c:pt idx="2">
                  <c:v>484</c:v>
                </c:pt>
                <c:pt idx="3">
                  <c:v>422</c:v>
                </c:pt>
                <c:pt idx="4">
                  <c:v>448</c:v>
                </c:pt>
                <c:pt idx="5">
                  <c:v>582</c:v>
                </c:pt>
                <c:pt idx="6">
                  <c:v>482</c:v>
                </c:pt>
                <c:pt idx="7">
                  <c:v>278</c:v>
                </c:pt>
                <c:pt idx="8">
                  <c:v>322</c:v>
                </c:pt>
                <c:pt idx="9">
                  <c:v>468</c:v>
                </c:pt>
                <c:pt idx="10">
                  <c:v>463</c:v>
                </c:pt>
                <c:pt idx="11">
                  <c:v>262</c:v>
                </c:pt>
              </c:numCache>
            </c:numRef>
          </c:val>
        </c:ser>
        <c:ser>
          <c:idx val="2"/>
          <c:order val="2"/>
          <c:tx>
            <c:strRef>
              <c:f>'Formulas using logical scoring'!$L$3</c:f>
              <c:strCache>
                <c:ptCount val="1"/>
                <c:pt idx="0">
                  <c:v>Improve</c:v>
                </c:pt>
              </c:strCache>
            </c:strRef>
          </c:tx>
          <c:spPr>
            <a:solidFill>
              <a:srgbClr val="DD0806"/>
            </a:solidFill>
            <a:ln w="12700">
              <a:solidFill>
                <a:srgbClr val="000000"/>
              </a:solidFill>
              <a:prstDash val="solid"/>
            </a:ln>
          </c:spPr>
          <c:invertIfNegative val="0"/>
          <c:cat>
            <c:strRef>
              <c:f>'Formulas using logical scoring'!$A$4:$A$15</c:f>
              <c:strCache>
                <c:ptCount val="12"/>
                <c:pt idx="0">
                  <c:v>I am clear what my duties and responsibilities are</c:v>
                </c:pt>
                <c:pt idx="1">
                  <c:v>I get the information I need to do my job well</c:v>
                </c:pt>
                <c:pt idx="2">
                  <c:v>I am given the time and resources to support my learning and growth</c:v>
                </c:pt>
                <c:pt idx="3">
                  <c:v>I do not have sufficient support to do my job well*</c:v>
                </c:pt>
                <c:pt idx="4">
                  <c:v>I am confident my ideas and suggestions are listened to</c:v>
                </c:pt>
                <c:pt idx="5">
                  <c:v>I am confident my ideas and suggestions are acted upon</c:v>
                </c:pt>
                <c:pt idx="6">
                  <c:v>I feel involved in decisions relating to my job</c:v>
                </c:pt>
                <c:pt idx="7">
                  <c:v>I am treated with dignity and respect as an individual</c:v>
                </c:pt>
                <c:pt idx="8">
                  <c:v>I am treated fairly and consistently</c:v>
                </c:pt>
                <c:pt idx="9">
                  <c:v>I get enough helpful feedback on how well I do my work</c:v>
                </c:pt>
                <c:pt idx="10">
                  <c:v>I feel appreciated for the work I do</c:v>
                </c:pt>
                <c:pt idx="11">
                  <c:v>My work gives me a sense of achievement</c:v>
                </c:pt>
              </c:strCache>
            </c:strRef>
          </c:cat>
          <c:val>
            <c:numRef>
              <c:f>'Formulas using logical scoring'!$L$4:$L$15</c:f>
              <c:numCache>
                <c:formatCode>General</c:formatCode>
                <c:ptCount val="12"/>
                <c:pt idx="0">
                  <c:v>12</c:v>
                </c:pt>
                <c:pt idx="1">
                  <c:v>61</c:v>
                </c:pt>
                <c:pt idx="2">
                  <c:v>303</c:v>
                </c:pt>
                <c:pt idx="3">
                  <c:v>1129</c:v>
                </c:pt>
                <c:pt idx="4">
                  <c:v>195</c:v>
                </c:pt>
                <c:pt idx="5">
                  <c:v>236</c:v>
                </c:pt>
                <c:pt idx="6">
                  <c:v>244</c:v>
                </c:pt>
                <c:pt idx="7">
                  <c:v>115</c:v>
                </c:pt>
                <c:pt idx="8">
                  <c:v>134</c:v>
                </c:pt>
                <c:pt idx="9">
                  <c:v>269</c:v>
                </c:pt>
                <c:pt idx="10">
                  <c:v>261</c:v>
                </c:pt>
                <c:pt idx="11">
                  <c:v>111</c:v>
                </c:pt>
              </c:numCache>
            </c:numRef>
          </c:val>
        </c:ser>
        <c:dLbls>
          <c:showLegendKey val="0"/>
          <c:showVal val="0"/>
          <c:showCatName val="0"/>
          <c:showSerName val="0"/>
          <c:showPercent val="0"/>
          <c:showBubbleSize val="0"/>
        </c:dLbls>
        <c:gapWidth val="150"/>
        <c:overlap val="100"/>
        <c:axId val="49337856"/>
        <c:axId val="49339392"/>
      </c:barChart>
      <c:catAx>
        <c:axId val="49337856"/>
        <c:scaling>
          <c:orientation val="maxMin"/>
        </c:scaling>
        <c:delete val="0"/>
        <c:axPos val="l"/>
        <c:numFmt formatCode="General" sourceLinked="1"/>
        <c:majorTickMark val="out"/>
        <c:minorTickMark val="none"/>
        <c:tickLblPos val="nextTo"/>
        <c:spPr>
          <a:ln w="3175">
            <a:solidFill>
              <a:srgbClr val="000000"/>
            </a:solidFill>
            <a:prstDash val="solid"/>
          </a:ln>
        </c:spPr>
        <c:txPr>
          <a:bodyPr rot="0" vert="horz"/>
          <a:lstStyle/>
          <a:p>
            <a:pPr>
              <a:defRPr sz="1000" b="1" i="0" u="none" strike="noStrike" baseline="0">
                <a:solidFill>
                  <a:srgbClr val="000000"/>
                </a:solidFill>
                <a:latin typeface="Arial"/>
                <a:ea typeface="Arial"/>
                <a:cs typeface="Arial"/>
              </a:defRPr>
            </a:pPr>
            <a:endParaRPr lang="en-US"/>
          </a:p>
        </c:txPr>
        <c:crossAx val="49339392"/>
        <c:crosses val="autoZero"/>
        <c:auto val="1"/>
        <c:lblAlgn val="ctr"/>
        <c:lblOffset val="100"/>
        <c:tickLblSkip val="1"/>
        <c:tickMarkSkip val="1"/>
        <c:noMultiLvlLbl val="0"/>
      </c:catAx>
      <c:valAx>
        <c:axId val="49339392"/>
        <c:scaling>
          <c:orientation val="minMax"/>
        </c:scaling>
        <c:delete val="1"/>
        <c:axPos val="t"/>
        <c:numFmt formatCode="0%" sourceLinked="1"/>
        <c:majorTickMark val="out"/>
        <c:minorTickMark val="none"/>
        <c:tickLblPos val="none"/>
        <c:crossAx val="49337856"/>
        <c:crosses val="autoZero"/>
        <c:crossBetween val="between"/>
      </c:valAx>
      <c:spPr>
        <a:noFill/>
        <a:ln w="25400">
          <a:noFill/>
        </a:ln>
      </c:spPr>
    </c:plotArea>
    <c:plotVisOnly val="1"/>
    <c:dispBlanksAs val="gap"/>
    <c:showDLblsOverMax val="0"/>
  </c:chart>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9525">
      <a:noFill/>
    </a:ln>
  </c:spPr>
  <c:txPr>
    <a:bodyPr/>
    <a:lstStyle/>
    <a:p>
      <a:pPr>
        <a:defRPr sz="1025" b="0" i="0" u="none" strike="noStrike" baseline="0">
          <a:solidFill>
            <a:srgbClr val="000000"/>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9807738956923246"/>
          <c:y val="3.5897525785070633E-2"/>
          <c:w val="0.67948824288900278"/>
          <c:h val="0.95384854228901916"/>
        </c:manualLayout>
      </c:layout>
      <c:barChart>
        <c:barDir val="bar"/>
        <c:grouping val="percentStacked"/>
        <c:varyColors val="0"/>
        <c:ser>
          <c:idx val="0"/>
          <c:order val="0"/>
          <c:tx>
            <c:strRef>
              <c:f>'Formulas using logical scoring'!$J$3</c:f>
              <c:strCache>
                <c:ptCount val="1"/>
                <c:pt idx="0">
                  <c:v>Celebrate</c:v>
                </c:pt>
              </c:strCache>
            </c:strRef>
          </c:tx>
          <c:spPr>
            <a:solidFill>
              <a:srgbClr val="99CC00"/>
            </a:solidFill>
            <a:ln w="12700">
              <a:solidFill>
                <a:srgbClr val="000000"/>
              </a:solidFill>
              <a:prstDash val="solid"/>
            </a:ln>
          </c:spPr>
          <c:invertIfNegative val="0"/>
          <c:cat>
            <c:strRef>
              <c:f>'Formulas using logical scoring'!$A$24:$A$30</c:f>
              <c:strCache>
                <c:ptCount val="7"/>
                <c:pt idx="0">
                  <c:v>I feel my direct line manager cares about my health and wellbeing</c:v>
                </c:pt>
                <c:pt idx="1">
                  <c:v>My direct line manager is sufficiently approachable</c:v>
                </c:pt>
                <c:pt idx="2">
                  <c:v>I have confidence and trust in my direct line manager</c:v>
                </c:pt>
                <c:pt idx="3">
                  <c:v>I do not feel involved in decisions relating to my team*</c:v>
                </c:pt>
                <c:pt idx="4">
                  <c:v>I am confident performance is managed well within my team</c:v>
                </c:pt>
                <c:pt idx="5">
                  <c:v>My team works well together</c:v>
                </c:pt>
                <c:pt idx="6">
                  <c:v>I would recommend my team as a good one to be part of</c:v>
                </c:pt>
              </c:strCache>
            </c:strRef>
          </c:cat>
          <c:val>
            <c:numRef>
              <c:f>'Formulas using logical scoring'!$J$24:$J$30</c:f>
              <c:numCache>
                <c:formatCode>General</c:formatCode>
                <c:ptCount val="7"/>
                <c:pt idx="0">
                  <c:v>836</c:v>
                </c:pt>
                <c:pt idx="1">
                  <c:v>910</c:v>
                </c:pt>
                <c:pt idx="2">
                  <c:v>794</c:v>
                </c:pt>
                <c:pt idx="3">
                  <c:v>262</c:v>
                </c:pt>
                <c:pt idx="4">
                  <c:v>590</c:v>
                </c:pt>
                <c:pt idx="5">
                  <c:v>804</c:v>
                </c:pt>
                <c:pt idx="6">
                  <c:v>832</c:v>
                </c:pt>
              </c:numCache>
            </c:numRef>
          </c:val>
        </c:ser>
        <c:ser>
          <c:idx val="1"/>
          <c:order val="1"/>
          <c:tx>
            <c:strRef>
              <c:f>'Formulas using logical scoring'!$K$3</c:f>
              <c:strCache>
                <c:ptCount val="1"/>
                <c:pt idx="0">
                  <c:v>Maintain/Monitor</c:v>
                </c:pt>
              </c:strCache>
            </c:strRef>
          </c:tx>
          <c:spPr>
            <a:solidFill>
              <a:srgbClr val="FCF305"/>
            </a:solidFill>
            <a:ln w="12700">
              <a:solidFill>
                <a:srgbClr val="000000"/>
              </a:solidFill>
              <a:prstDash val="solid"/>
            </a:ln>
          </c:spPr>
          <c:invertIfNegative val="0"/>
          <c:cat>
            <c:strRef>
              <c:f>'Formulas using logical scoring'!$A$24:$A$30</c:f>
              <c:strCache>
                <c:ptCount val="7"/>
                <c:pt idx="0">
                  <c:v>I feel my direct line manager cares about my health and wellbeing</c:v>
                </c:pt>
                <c:pt idx="1">
                  <c:v>My direct line manager is sufficiently approachable</c:v>
                </c:pt>
                <c:pt idx="2">
                  <c:v>I have confidence and trust in my direct line manager</c:v>
                </c:pt>
                <c:pt idx="3">
                  <c:v>I do not feel involved in decisions relating to my team*</c:v>
                </c:pt>
                <c:pt idx="4">
                  <c:v>I am confident performance is managed well within my team</c:v>
                </c:pt>
                <c:pt idx="5">
                  <c:v>My team works well together</c:v>
                </c:pt>
                <c:pt idx="6">
                  <c:v>I would recommend my team as a good one to be part of</c:v>
                </c:pt>
              </c:strCache>
            </c:strRef>
          </c:cat>
          <c:val>
            <c:numRef>
              <c:f>'Formulas using logical scoring'!$K$24:$K$30</c:f>
              <c:numCache>
                <c:formatCode>General</c:formatCode>
                <c:ptCount val="7"/>
                <c:pt idx="0">
                  <c:v>251</c:v>
                </c:pt>
                <c:pt idx="1">
                  <c:v>194</c:v>
                </c:pt>
                <c:pt idx="2">
                  <c:v>269</c:v>
                </c:pt>
                <c:pt idx="3">
                  <c:v>455</c:v>
                </c:pt>
                <c:pt idx="4">
                  <c:v>445</c:v>
                </c:pt>
                <c:pt idx="5">
                  <c:v>298</c:v>
                </c:pt>
                <c:pt idx="6">
                  <c:v>280</c:v>
                </c:pt>
              </c:numCache>
            </c:numRef>
          </c:val>
        </c:ser>
        <c:ser>
          <c:idx val="2"/>
          <c:order val="2"/>
          <c:tx>
            <c:strRef>
              <c:f>'Formulas using logical scoring'!$L$3</c:f>
              <c:strCache>
                <c:ptCount val="1"/>
                <c:pt idx="0">
                  <c:v>Improve</c:v>
                </c:pt>
              </c:strCache>
            </c:strRef>
          </c:tx>
          <c:spPr>
            <a:solidFill>
              <a:srgbClr val="DD0806"/>
            </a:solidFill>
            <a:ln w="12700">
              <a:solidFill>
                <a:srgbClr val="000000"/>
              </a:solidFill>
              <a:prstDash val="solid"/>
            </a:ln>
          </c:spPr>
          <c:invertIfNegative val="0"/>
          <c:cat>
            <c:strRef>
              <c:f>'Formulas using logical scoring'!$A$24:$A$30</c:f>
              <c:strCache>
                <c:ptCount val="7"/>
                <c:pt idx="0">
                  <c:v>I feel my direct line manager cares about my health and wellbeing</c:v>
                </c:pt>
                <c:pt idx="1">
                  <c:v>My direct line manager is sufficiently approachable</c:v>
                </c:pt>
                <c:pt idx="2">
                  <c:v>I have confidence and trust in my direct line manager</c:v>
                </c:pt>
                <c:pt idx="3">
                  <c:v>I do not feel involved in decisions relating to my team*</c:v>
                </c:pt>
                <c:pt idx="4">
                  <c:v>I am confident performance is managed well within my team</c:v>
                </c:pt>
                <c:pt idx="5">
                  <c:v>My team works well together</c:v>
                </c:pt>
                <c:pt idx="6">
                  <c:v>I would recommend my team as a good one to be part of</c:v>
                </c:pt>
              </c:strCache>
            </c:strRef>
          </c:cat>
          <c:val>
            <c:numRef>
              <c:f>'Formulas using logical scoring'!$L$24:$L$30</c:f>
              <c:numCache>
                <c:formatCode>General</c:formatCode>
                <c:ptCount val="7"/>
                <c:pt idx="0">
                  <c:v>106</c:v>
                </c:pt>
                <c:pt idx="1">
                  <c:v>89</c:v>
                </c:pt>
                <c:pt idx="2">
                  <c:v>130</c:v>
                </c:pt>
                <c:pt idx="3">
                  <c:v>476</c:v>
                </c:pt>
                <c:pt idx="4">
                  <c:v>158</c:v>
                </c:pt>
                <c:pt idx="5">
                  <c:v>91</c:v>
                </c:pt>
                <c:pt idx="6">
                  <c:v>81</c:v>
                </c:pt>
              </c:numCache>
            </c:numRef>
          </c:val>
        </c:ser>
        <c:dLbls>
          <c:showLegendKey val="0"/>
          <c:showVal val="0"/>
          <c:showCatName val="0"/>
          <c:showSerName val="0"/>
          <c:showPercent val="0"/>
          <c:showBubbleSize val="0"/>
        </c:dLbls>
        <c:gapWidth val="150"/>
        <c:overlap val="100"/>
        <c:axId val="49441024"/>
        <c:axId val="49442816"/>
      </c:barChart>
      <c:catAx>
        <c:axId val="49441024"/>
        <c:scaling>
          <c:orientation val="maxMin"/>
        </c:scaling>
        <c:delete val="0"/>
        <c:axPos val="l"/>
        <c:numFmt formatCode="General" sourceLinked="1"/>
        <c:majorTickMark val="out"/>
        <c:minorTickMark val="none"/>
        <c:tickLblPos val="nextTo"/>
        <c:spPr>
          <a:ln w="3175">
            <a:solidFill>
              <a:srgbClr val="000000"/>
            </a:solidFill>
            <a:prstDash val="solid"/>
          </a:ln>
        </c:spPr>
        <c:txPr>
          <a:bodyPr rot="0" vert="horz"/>
          <a:lstStyle/>
          <a:p>
            <a:pPr>
              <a:defRPr sz="1000" b="1" i="0" u="none" strike="noStrike" baseline="0">
                <a:solidFill>
                  <a:srgbClr val="000000"/>
                </a:solidFill>
                <a:latin typeface="Arial"/>
                <a:ea typeface="Arial"/>
                <a:cs typeface="Arial"/>
              </a:defRPr>
            </a:pPr>
            <a:endParaRPr lang="en-US"/>
          </a:p>
        </c:txPr>
        <c:crossAx val="49442816"/>
        <c:crosses val="autoZero"/>
        <c:auto val="1"/>
        <c:lblAlgn val="ctr"/>
        <c:lblOffset val="100"/>
        <c:tickLblSkip val="1"/>
        <c:tickMarkSkip val="1"/>
        <c:noMultiLvlLbl val="0"/>
      </c:catAx>
      <c:valAx>
        <c:axId val="49442816"/>
        <c:scaling>
          <c:orientation val="minMax"/>
        </c:scaling>
        <c:delete val="1"/>
        <c:axPos val="t"/>
        <c:numFmt formatCode="0%" sourceLinked="1"/>
        <c:majorTickMark val="out"/>
        <c:minorTickMark val="none"/>
        <c:tickLblPos val="none"/>
        <c:crossAx val="49441024"/>
        <c:crosses val="autoZero"/>
        <c:crossBetween val="between"/>
      </c:valAx>
      <c:spPr>
        <a:noFill/>
        <a:ln w="25400">
          <a:noFill/>
        </a:ln>
      </c:spPr>
    </c:plotArea>
    <c:plotVisOnly val="1"/>
    <c:dispBlanksAs val="gap"/>
    <c:showDLblsOverMax val="0"/>
  </c:chart>
  <c:spPr>
    <a:gradFill>
      <a:gsLst>
        <a:gs pos="0">
          <a:srgbClr val="4F81BD">
            <a:tint val="66000"/>
            <a:satMod val="160000"/>
          </a:srgbClr>
        </a:gs>
        <a:gs pos="50000">
          <a:srgbClr val="4F81BD">
            <a:tint val="44500"/>
            <a:satMod val="160000"/>
          </a:srgbClr>
        </a:gs>
        <a:gs pos="100000">
          <a:srgbClr val="4F81BD">
            <a:tint val="23500"/>
            <a:satMod val="160000"/>
          </a:srgbClr>
        </a:gs>
      </a:gsLst>
      <a:lin ang="5400000" scaled="0"/>
    </a:gradFill>
    <a:ln w="9525">
      <a:noFill/>
    </a:ln>
  </c:spPr>
  <c:txPr>
    <a:bodyPr/>
    <a:lstStyle/>
    <a:p>
      <a:pPr>
        <a:defRPr sz="900" b="0" i="0" u="none" strike="noStrike" baseline="0">
          <a:solidFill>
            <a:srgbClr val="000000"/>
          </a:solidFill>
          <a:latin typeface="Arial"/>
          <a:ea typeface="Arial"/>
          <a:cs typeface="Aria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GB"/>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50000078250322788"/>
          <c:y val="2.8865979381443346E-2"/>
          <c:w val="0.47756484995500664"/>
          <c:h val="0.96288659793814435"/>
        </c:manualLayout>
      </c:layout>
      <c:barChart>
        <c:barDir val="bar"/>
        <c:grouping val="percentStacked"/>
        <c:varyColors val="0"/>
        <c:ser>
          <c:idx val="0"/>
          <c:order val="0"/>
          <c:tx>
            <c:strRef>
              <c:f>'Formulas using logical scoring'!$J$3</c:f>
              <c:strCache>
                <c:ptCount val="1"/>
                <c:pt idx="0">
                  <c:v>Celebrate</c:v>
                </c:pt>
              </c:strCache>
            </c:strRef>
          </c:tx>
          <c:spPr>
            <a:solidFill>
              <a:srgbClr val="99CC00"/>
            </a:solidFill>
            <a:ln w="12700">
              <a:solidFill>
                <a:srgbClr val="000000"/>
              </a:solidFill>
              <a:prstDash val="solid"/>
            </a:ln>
          </c:spPr>
          <c:invertIfNegative val="0"/>
          <c:cat>
            <c:strRef>
              <c:f>'Formulas using logical scoring'!$A$39:$A$47</c:f>
              <c:strCache>
                <c:ptCount val="9"/>
                <c:pt idx="0">
                  <c:v>I understand how my role contributes to the goals of my organisation</c:v>
                </c:pt>
                <c:pt idx="1">
                  <c:v>I feel my organisation cares about my health and wellbeing</c:v>
                </c:pt>
                <c:pt idx="2">
                  <c:v>I do not feel senior managers responsible for the wider organisation are sufficiently visible*</c:v>
                </c:pt>
                <c:pt idx="3">
                  <c:v>I have confidence and trust in senior managers responsible for the wider organisation</c:v>
                </c:pt>
                <c:pt idx="4">
                  <c:v>I feel involved in decisions relating to my organisation</c:v>
                </c:pt>
                <c:pt idx="5">
                  <c:v>I am confident performance is managed well within my organisation</c:v>
                </c:pt>
                <c:pt idx="6">
                  <c:v>I get the help and support I need from other teams and services within the organisation to do my job</c:v>
                </c:pt>
                <c:pt idx="7">
                  <c:v>I would recommend my organisation as a good one to be part of</c:v>
                </c:pt>
                <c:pt idx="8">
                  <c:v>I would be happy for a friend or relative to access services within my organisation</c:v>
                </c:pt>
              </c:strCache>
            </c:strRef>
          </c:cat>
          <c:val>
            <c:numRef>
              <c:f>'Formulas using logical scoring'!$J$39:$J$47</c:f>
              <c:numCache>
                <c:formatCode>General</c:formatCode>
                <c:ptCount val="9"/>
                <c:pt idx="0">
                  <c:v>899</c:v>
                </c:pt>
                <c:pt idx="1">
                  <c:v>434</c:v>
                </c:pt>
                <c:pt idx="2">
                  <c:v>622</c:v>
                </c:pt>
                <c:pt idx="3">
                  <c:v>293</c:v>
                </c:pt>
                <c:pt idx="4">
                  <c:v>136</c:v>
                </c:pt>
                <c:pt idx="5">
                  <c:v>284</c:v>
                </c:pt>
                <c:pt idx="6">
                  <c:v>485</c:v>
                </c:pt>
                <c:pt idx="7">
                  <c:v>563</c:v>
                </c:pt>
                <c:pt idx="8">
                  <c:v>718</c:v>
                </c:pt>
              </c:numCache>
            </c:numRef>
          </c:val>
        </c:ser>
        <c:ser>
          <c:idx val="1"/>
          <c:order val="1"/>
          <c:tx>
            <c:strRef>
              <c:f>'Formulas using logical scoring'!$K$3</c:f>
              <c:strCache>
                <c:ptCount val="1"/>
                <c:pt idx="0">
                  <c:v>Maintain/Monitor</c:v>
                </c:pt>
              </c:strCache>
            </c:strRef>
          </c:tx>
          <c:spPr>
            <a:solidFill>
              <a:srgbClr val="FCF305"/>
            </a:solidFill>
            <a:ln w="12700">
              <a:solidFill>
                <a:srgbClr val="000000"/>
              </a:solidFill>
              <a:prstDash val="solid"/>
            </a:ln>
          </c:spPr>
          <c:invertIfNegative val="0"/>
          <c:cat>
            <c:strRef>
              <c:f>'Formulas using logical scoring'!$A$39:$A$47</c:f>
              <c:strCache>
                <c:ptCount val="9"/>
                <c:pt idx="0">
                  <c:v>I understand how my role contributes to the goals of my organisation</c:v>
                </c:pt>
                <c:pt idx="1">
                  <c:v>I feel my organisation cares about my health and wellbeing</c:v>
                </c:pt>
                <c:pt idx="2">
                  <c:v>I do not feel senior managers responsible for the wider organisation are sufficiently visible*</c:v>
                </c:pt>
                <c:pt idx="3">
                  <c:v>I have confidence and trust in senior managers responsible for the wider organisation</c:v>
                </c:pt>
                <c:pt idx="4">
                  <c:v>I feel involved in decisions relating to my organisation</c:v>
                </c:pt>
                <c:pt idx="5">
                  <c:v>I am confident performance is managed well within my organisation</c:v>
                </c:pt>
                <c:pt idx="6">
                  <c:v>I get the help and support I need from other teams and services within the organisation to do my job</c:v>
                </c:pt>
                <c:pt idx="7">
                  <c:v>I would recommend my organisation as a good one to be part of</c:v>
                </c:pt>
                <c:pt idx="8">
                  <c:v>I would be happy for a friend or relative to access services within my organisation</c:v>
                </c:pt>
              </c:strCache>
            </c:strRef>
          </c:cat>
          <c:val>
            <c:numRef>
              <c:f>'Formulas using logical scoring'!$K$39:$K$47</c:f>
              <c:numCache>
                <c:formatCode>General</c:formatCode>
                <c:ptCount val="9"/>
                <c:pt idx="0">
                  <c:v>234</c:v>
                </c:pt>
                <c:pt idx="1">
                  <c:v>536</c:v>
                </c:pt>
                <c:pt idx="2">
                  <c:v>438</c:v>
                </c:pt>
                <c:pt idx="3">
                  <c:v>641</c:v>
                </c:pt>
                <c:pt idx="4">
                  <c:v>574</c:v>
                </c:pt>
                <c:pt idx="5">
                  <c:v>625</c:v>
                </c:pt>
                <c:pt idx="6">
                  <c:v>551</c:v>
                </c:pt>
                <c:pt idx="7">
                  <c:v>481</c:v>
                </c:pt>
                <c:pt idx="8">
                  <c:v>385</c:v>
                </c:pt>
              </c:numCache>
            </c:numRef>
          </c:val>
        </c:ser>
        <c:ser>
          <c:idx val="2"/>
          <c:order val="2"/>
          <c:tx>
            <c:strRef>
              <c:f>'Formulas using logical scoring'!$L$3</c:f>
              <c:strCache>
                <c:ptCount val="1"/>
                <c:pt idx="0">
                  <c:v>Improve</c:v>
                </c:pt>
              </c:strCache>
            </c:strRef>
          </c:tx>
          <c:spPr>
            <a:solidFill>
              <a:srgbClr val="DD0806"/>
            </a:solidFill>
            <a:ln w="12700">
              <a:solidFill>
                <a:srgbClr val="000000"/>
              </a:solidFill>
              <a:prstDash val="solid"/>
            </a:ln>
          </c:spPr>
          <c:invertIfNegative val="0"/>
          <c:cat>
            <c:strRef>
              <c:f>'Formulas using logical scoring'!$A$39:$A$47</c:f>
              <c:strCache>
                <c:ptCount val="9"/>
                <c:pt idx="0">
                  <c:v>I understand how my role contributes to the goals of my organisation</c:v>
                </c:pt>
                <c:pt idx="1">
                  <c:v>I feel my organisation cares about my health and wellbeing</c:v>
                </c:pt>
                <c:pt idx="2">
                  <c:v>I do not feel senior managers responsible for the wider organisation are sufficiently visible*</c:v>
                </c:pt>
                <c:pt idx="3">
                  <c:v>I have confidence and trust in senior managers responsible for the wider organisation</c:v>
                </c:pt>
                <c:pt idx="4">
                  <c:v>I feel involved in decisions relating to my organisation</c:v>
                </c:pt>
                <c:pt idx="5">
                  <c:v>I am confident performance is managed well within my organisation</c:v>
                </c:pt>
                <c:pt idx="6">
                  <c:v>I get the help and support I need from other teams and services within the organisation to do my job</c:v>
                </c:pt>
                <c:pt idx="7">
                  <c:v>I would recommend my organisation as a good one to be part of</c:v>
                </c:pt>
                <c:pt idx="8">
                  <c:v>I would be happy for a friend or relative to access services within my organisation</c:v>
                </c:pt>
              </c:strCache>
            </c:strRef>
          </c:cat>
          <c:val>
            <c:numRef>
              <c:f>'Formulas using logical scoring'!$L$39:$L$47</c:f>
              <c:numCache>
                <c:formatCode>General</c:formatCode>
                <c:ptCount val="9"/>
                <c:pt idx="0">
                  <c:v>60</c:v>
                </c:pt>
                <c:pt idx="1">
                  <c:v>223</c:v>
                </c:pt>
                <c:pt idx="2">
                  <c:v>133</c:v>
                </c:pt>
                <c:pt idx="3">
                  <c:v>259</c:v>
                </c:pt>
                <c:pt idx="4">
                  <c:v>483</c:v>
                </c:pt>
                <c:pt idx="5">
                  <c:v>284</c:v>
                </c:pt>
                <c:pt idx="6">
                  <c:v>157</c:v>
                </c:pt>
                <c:pt idx="7">
                  <c:v>149</c:v>
                </c:pt>
                <c:pt idx="8">
                  <c:v>90</c:v>
                </c:pt>
              </c:numCache>
            </c:numRef>
          </c:val>
        </c:ser>
        <c:dLbls>
          <c:showLegendKey val="0"/>
          <c:showVal val="0"/>
          <c:showCatName val="0"/>
          <c:showSerName val="0"/>
          <c:showPercent val="0"/>
          <c:showBubbleSize val="0"/>
        </c:dLbls>
        <c:gapWidth val="150"/>
        <c:overlap val="100"/>
        <c:axId val="51951488"/>
        <c:axId val="51953024"/>
      </c:barChart>
      <c:catAx>
        <c:axId val="51951488"/>
        <c:scaling>
          <c:orientation val="maxMin"/>
        </c:scaling>
        <c:delete val="0"/>
        <c:axPos val="l"/>
        <c:numFmt formatCode="General" sourceLinked="1"/>
        <c:majorTickMark val="out"/>
        <c:minorTickMark val="none"/>
        <c:tickLblPos val="nextTo"/>
        <c:spPr>
          <a:ln w="3175">
            <a:solidFill>
              <a:srgbClr val="000000"/>
            </a:solidFill>
            <a:prstDash val="solid"/>
          </a:ln>
        </c:spPr>
        <c:txPr>
          <a:bodyPr rot="0" vert="horz"/>
          <a:lstStyle/>
          <a:p>
            <a:pPr>
              <a:defRPr sz="1000" b="1" i="0" u="none" strike="noStrike" baseline="0">
                <a:solidFill>
                  <a:srgbClr val="000000"/>
                </a:solidFill>
                <a:latin typeface="Arial"/>
                <a:ea typeface="Arial"/>
                <a:cs typeface="Arial"/>
              </a:defRPr>
            </a:pPr>
            <a:endParaRPr lang="en-US"/>
          </a:p>
        </c:txPr>
        <c:crossAx val="51953024"/>
        <c:crosses val="autoZero"/>
        <c:auto val="1"/>
        <c:lblAlgn val="ctr"/>
        <c:lblOffset val="100"/>
        <c:tickLblSkip val="1"/>
        <c:tickMarkSkip val="1"/>
        <c:noMultiLvlLbl val="0"/>
      </c:catAx>
      <c:valAx>
        <c:axId val="51953024"/>
        <c:scaling>
          <c:orientation val="minMax"/>
        </c:scaling>
        <c:delete val="1"/>
        <c:axPos val="t"/>
        <c:numFmt formatCode="0%" sourceLinked="1"/>
        <c:majorTickMark val="out"/>
        <c:minorTickMark val="none"/>
        <c:tickLblPos val="none"/>
        <c:crossAx val="51951488"/>
        <c:crosses val="autoZero"/>
        <c:crossBetween val="between"/>
      </c:valAx>
      <c:spPr>
        <a:noFill/>
        <a:ln w="25400">
          <a:noFill/>
        </a:ln>
      </c:spPr>
    </c:plotArea>
    <c:plotVisOnly val="1"/>
    <c:dispBlanksAs val="gap"/>
    <c:showDLblsOverMax val="0"/>
  </c:chart>
  <c:spPr>
    <a:gradFill>
      <a:gsLst>
        <a:gs pos="0">
          <a:srgbClr val="4F81BD">
            <a:tint val="66000"/>
            <a:satMod val="160000"/>
          </a:srgbClr>
        </a:gs>
        <a:gs pos="50000">
          <a:srgbClr val="4F81BD">
            <a:tint val="44500"/>
            <a:satMod val="160000"/>
          </a:srgbClr>
        </a:gs>
        <a:gs pos="100000">
          <a:srgbClr val="4F81BD">
            <a:tint val="23500"/>
            <a:satMod val="160000"/>
          </a:srgbClr>
        </a:gs>
      </a:gsLst>
      <a:lin ang="5400000" scaled="0"/>
    </a:gradFill>
    <a:ln w="9525">
      <a:noFill/>
    </a:ln>
  </c:spPr>
  <c:txPr>
    <a:bodyPr/>
    <a:lstStyle/>
    <a:p>
      <a:pPr>
        <a:defRPr sz="1025" b="0" i="0" u="none" strike="noStrike" baseline="0">
          <a:solidFill>
            <a:srgbClr val="000000"/>
          </a:solidFill>
          <a:latin typeface="Arial"/>
          <a:ea typeface="Arial"/>
          <a:cs typeface="Arial"/>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31"/>
    </mc:Choice>
    <mc:Fallback>
      <c:style val="31"/>
    </mc:Fallback>
  </mc:AlternateContent>
  <c:chart>
    <c:autoTitleDeleted val="1"/>
    <c:plotArea>
      <c:layout>
        <c:manualLayout>
          <c:layoutTarget val="inner"/>
          <c:xMode val="edge"/>
          <c:yMode val="edge"/>
          <c:x val="7.8890225527364632E-2"/>
          <c:y val="2.2735934871761013E-2"/>
          <c:w val="0.90148257509477958"/>
          <c:h val="0.83904817604562865"/>
        </c:manualLayout>
      </c:layout>
      <c:barChart>
        <c:barDir val="col"/>
        <c:grouping val="clustered"/>
        <c:varyColors val="0"/>
        <c:ser>
          <c:idx val="0"/>
          <c:order val="0"/>
          <c:invertIfNegative val="0"/>
          <c:cat>
            <c:numRef>
              <c:f>Sheet2!$E:$E</c:f>
              <c:numCache>
                <c:formatCode>0%</c:formatCode>
                <c:ptCount val="1048576"/>
                <c:pt idx="0">
                  <c:v>0.24404761904761904</c:v>
                </c:pt>
                <c:pt idx="1">
                  <c:v>0.2559523809523811</c:v>
                </c:pt>
                <c:pt idx="2">
                  <c:v>0.27976190476190477</c:v>
                </c:pt>
                <c:pt idx="3">
                  <c:v>0.28571428571428592</c:v>
                </c:pt>
                <c:pt idx="4">
                  <c:v>0.30357142857142855</c:v>
                </c:pt>
                <c:pt idx="5">
                  <c:v>0.30952380952380987</c:v>
                </c:pt>
                <c:pt idx="6">
                  <c:v>0.32142857142857179</c:v>
                </c:pt>
                <c:pt idx="7">
                  <c:v>0.33333333333333331</c:v>
                </c:pt>
                <c:pt idx="8">
                  <c:v>0.33928571428571447</c:v>
                </c:pt>
                <c:pt idx="9">
                  <c:v>0.34523809523809534</c:v>
                </c:pt>
                <c:pt idx="10">
                  <c:v>0.35714285714285743</c:v>
                </c:pt>
                <c:pt idx="11">
                  <c:v>0.36904761904761924</c:v>
                </c:pt>
                <c:pt idx="12">
                  <c:v>0.37500000000000017</c:v>
                </c:pt>
                <c:pt idx="13">
                  <c:v>0.38095238095238126</c:v>
                </c:pt>
                <c:pt idx="14">
                  <c:v>0.38690476190476247</c:v>
                </c:pt>
                <c:pt idx="15">
                  <c:v>0.39285714285714302</c:v>
                </c:pt>
                <c:pt idx="16">
                  <c:v>0.39880952380952417</c:v>
                </c:pt>
                <c:pt idx="17">
                  <c:v>0.40476190476190477</c:v>
                </c:pt>
                <c:pt idx="18">
                  <c:v>0.41071428571428592</c:v>
                </c:pt>
                <c:pt idx="19">
                  <c:v>0.41666666666666691</c:v>
                </c:pt>
                <c:pt idx="20">
                  <c:v>0.42261904761904784</c:v>
                </c:pt>
                <c:pt idx="21">
                  <c:v>0.42857142857142855</c:v>
                </c:pt>
                <c:pt idx="22">
                  <c:v>0.43452380952380987</c:v>
                </c:pt>
                <c:pt idx="23">
                  <c:v>0.4404761904761903</c:v>
                </c:pt>
                <c:pt idx="24">
                  <c:v>0.44642857142857162</c:v>
                </c:pt>
                <c:pt idx="25">
                  <c:v>0.45238095238095266</c:v>
                </c:pt>
                <c:pt idx="26">
                  <c:v>0.45833333333333326</c:v>
                </c:pt>
                <c:pt idx="27">
                  <c:v>0.4642857142857143</c:v>
                </c:pt>
                <c:pt idx="28">
                  <c:v>0.47023809523809534</c:v>
                </c:pt>
                <c:pt idx="29">
                  <c:v>0.47619047619047633</c:v>
                </c:pt>
                <c:pt idx="30">
                  <c:v>0.48214285714285743</c:v>
                </c:pt>
                <c:pt idx="31">
                  <c:v>0.48809523809523803</c:v>
                </c:pt>
                <c:pt idx="32">
                  <c:v>0.49404761904761924</c:v>
                </c:pt>
                <c:pt idx="33">
                  <c:v>0.5</c:v>
                </c:pt>
                <c:pt idx="34">
                  <c:v>0.50595238095238038</c:v>
                </c:pt>
                <c:pt idx="35">
                  <c:v>0.51190476190476142</c:v>
                </c:pt>
                <c:pt idx="36">
                  <c:v>0.51785714285714257</c:v>
                </c:pt>
                <c:pt idx="37">
                  <c:v>0.52380952380952384</c:v>
                </c:pt>
                <c:pt idx="38">
                  <c:v>0.52976190476190443</c:v>
                </c:pt>
                <c:pt idx="39">
                  <c:v>0.53571428571428559</c:v>
                </c:pt>
                <c:pt idx="40">
                  <c:v>0.54166666666666652</c:v>
                </c:pt>
                <c:pt idx="41">
                  <c:v>0.547619047619048</c:v>
                </c:pt>
                <c:pt idx="42">
                  <c:v>0.5535714285714286</c:v>
                </c:pt>
                <c:pt idx="43">
                  <c:v>0.55952380952380965</c:v>
                </c:pt>
                <c:pt idx="44">
                  <c:v>0.56547619047619069</c:v>
                </c:pt>
                <c:pt idx="45">
                  <c:v>0.57142857142857184</c:v>
                </c:pt>
                <c:pt idx="46">
                  <c:v>0.57738095238095233</c:v>
                </c:pt>
                <c:pt idx="47">
                  <c:v>0.58333333333333337</c:v>
                </c:pt>
                <c:pt idx="48">
                  <c:v>0.5892857142857143</c:v>
                </c:pt>
                <c:pt idx="49">
                  <c:v>0.59523809523809523</c:v>
                </c:pt>
                <c:pt idx="50">
                  <c:v>0.60119047619047705</c:v>
                </c:pt>
                <c:pt idx="51">
                  <c:v>0.60714285714285743</c:v>
                </c:pt>
                <c:pt idx="52">
                  <c:v>0.61309523809523858</c:v>
                </c:pt>
                <c:pt idx="53">
                  <c:v>0.6190476190476194</c:v>
                </c:pt>
                <c:pt idx="54">
                  <c:v>0.62500000000000033</c:v>
                </c:pt>
                <c:pt idx="55">
                  <c:v>0.6309523809523806</c:v>
                </c:pt>
                <c:pt idx="56">
                  <c:v>0.63690476190476186</c:v>
                </c:pt>
                <c:pt idx="57">
                  <c:v>0.6428571428571429</c:v>
                </c:pt>
                <c:pt idx="58">
                  <c:v>0.64880952380952428</c:v>
                </c:pt>
                <c:pt idx="59">
                  <c:v>0.65476190476190477</c:v>
                </c:pt>
                <c:pt idx="60">
                  <c:v>0.6607142857142857</c:v>
                </c:pt>
                <c:pt idx="61">
                  <c:v>0.66666666666666663</c:v>
                </c:pt>
                <c:pt idx="62">
                  <c:v>0.67261904761904834</c:v>
                </c:pt>
                <c:pt idx="63">
                  <c:v>0.67857142857142894</c:v>
                </c:pt>
                <c:pt idx="64">
                  <c:v>0.68452380952380965</c:v>
                </c:pt>
                <c:pt idx="65">
                  <c:v>0.69047619047619069</c:v>
                </c:pt>
                <c:pt idx="66">
                  <c:v>0.69642857142857184</c:v>
                </c:pt>
                <c:pt idx="67">
                  <c:v>0.70238095238095233</c:v>
                </c:pt>
                <c:pt idx="68">
                  <c:v>0.7083333333333337</c:v>
                </c:pt>
                <c:pt idx="69">
                  <c:v>0.71428571428571463</c:v>
                </c:pt>
                <c:pt idx="70">
                  <c:v>0.72023809523809557</c:v>
                </c:pt>
                <c:pt idx="71">
                  <c:v>0.72619047619047705</c:v>
                </c:pt>
                <c:pt idx="72">
                  <c:v>0.73214285714285743</c:v>
                </c:pt>
                <c:pt idx="73">
                  <c:v>0.73809523809523858</c:v>
                </c:pt>
                <c:pt idx="74">
                  <c:v>0.7440476190476194</c:v>
                </c:pt>
                <c:pt idx="75">
                  <c:v>0.75000000000000033</c:v>
                </c:pt>
                <c:pt idx="76">
                  <c:v>0.7559523809523806</c:v>
                </c:pt>
                <c:pt idx="77">
                  <c:v>0.76190476190476186</c:v>
                </c:pt>
                <c:pt idx="78">
                  <c:v>0.7678571428571429</c:v>
                </c:pt>
                <c:pt idx="79">
                  <c:v>0.77380952380952428</c:v>
                </c:pt>
                <c:pt idx="80">
                  <c:v>0.77976190476190477</c:v>
                </c:pt>
                <c:pt idx="81">
                  <c:v>0.78571428571428559</c:v>
                </c:pt>
                <c:pt idx="82">
                  <c:v>0.79166666666666652</c:v>
                </c:pt>
                <c:pt idx="83">
                  <c:v>0.797619047619048</c:v>
                </c:pt>
                <c:pt idx="84">
                  <c:v>0.8035714285714286</c:v>
                </c:pt>
                <c:pt idx="85">
                  <c:v>0.80952380952380965</c:v>
                </c:pt>
                <c:pt idx="86">
                  <c:v>0.81547619047619069</c:v>
                </c:pt>
                <c:pt idx="87">
                  <c:v>0.82142857142857184</c:v>
                </c:pt>
                <c:pt idx="88">
                  <c:v>0.82738095238095233</c:v>
                </c:pt>
                <c:pt idx="89">
                  <c:v>0.8333333333333337</c:v>
                </c:pt>
                <c:pt idx="90">
                  <c:v>0.83928571428571463</c:v>
                </c:pt>
                <c:pt idx="91">
                  <c:v>0.84523809523809557</c:v>
                </c:pt>
                <c:pt idx="92">
                  <c:v>0.85119047619047705</c:v>
                </c:pt>
                <c:pt idx="93">
                  <c:v>0.85714285714285743</c:v>
                </c:pt>
                <c:pt idx="94">
                  <c:v>0.86309523809523858</c:v>
                </c:pt>
                <c:pt idx="95">
                  <c:v>0.8690476190476194</c:v>
                </c:pt>
                <c:pt idx="96">
                  <c:v>0.87500000000000033</c:v>
                </c:pt>
                <c:pt idx="97">
                  <c:v>0.88095238095238038</c:v>
                </c:pt>
                <c:pt idx="98">
                  <c:v>0.88690476190476142</c:v>
                </c:pt>
                <c:pt idx="99">
                  <c:v>0.89285714285714257</c:v>
                </c:pt>
                <c:pt idx="100">
                  <c:v>0.89880952380952384</c:v>
                </c:pt>
                <c:pt idx="101">
                  <c:v>0.90476190476190443</c:v>
                </c:pt>
                <c:pt idx="102">
                  <c:v>0.91071428571428559</c:v>
                </c:pt>
                <c:pt idx="103">
                  <c:v>0.91666666666666652</c:v>
                </c:pt>
                <c:pt idx="104">
                  <c:v>0.922619047619048</c:v>
                </c:pt>
                <c:pt idx="105">
                  <c:v>0.9285714285714286</c:v>
                </c:pt>
                <c:pt idx="106">
                  <c:v>0.93452380952380965</c:v>
                </c:pt>
                <c:pt idx="107">
                  <c:v>0.94047619047619069</c:v>
                </c:pt>
                <c:pt idx="108">
                  <c:v>0.94642857142857184</c:v>
                </c:pt>
              </c:numCache>
            </c:numRef>
          </c:cat>
          <c:val>
            <c:numRef>
              <c:f>Sheet2!$F$1:$F$109</c:f>
              <c:numCache>
                <c:formatCode>0</c:formatCode>
                <c:ptCount val="109"/>
                <c:pt idx="0">
                  <c:v>1</c:v>
                </c:pt>
                <c:pt idx="1">
                  <c:v>1</c:v>
                </c:pt>
                <c:pt idx="2">
                  <c:v>1</c:v>
                </c:pt>
                <c:pt idx="3">
                  <c:v>2</c:v>
                </c:pt>
                <c:pt idx="4">
                  <c:v>2</c:v>
                </c:pt>
                <c:pt idx="5">
                  <c:v>1</c:v>
                </c:pt>
                <c:pt idx="6">
                  <c:v>1</c:v>
                </c:pt>
                <c:pt idx="7">
                  <c:v>1</c:v>
                </c:pt>
                <c:pt idx="8">
                  <c:v>1</c:v>
                </c:pt>
                <c:pt idx="9">
                  <c:v>1</c:v>
                </c:pt>
                <c:pt idx="10">
                  <c:v>2</c:v>
                </c:pt>
                <c:pt idx="11">
                  <c:v>1</c:v>
                </c:pt>
                <c:pt idx="12">
                  <c:v>2</c:v>
                </c:pt>
                <c:pt idx="13">
                  <c:v>2</c:v>
                </c:pt>
                <c:pt idx="14">
                  <c:v>6</c:v>
                </c:pt>
                <c:pt idx="15">
                  <c:v>4</c:v>
                </c:pt>
                <c:pt idx="16">
                  <c:v>3</c:v>
                </c:pt>
                <c:pt idx="17">
                  <c:v>1</c:v>
                </c:pt>
                <c:pt idx="18">
                  <c:v>5</c:v>
                </c:pt>
                <c:pt idx="19">
                  <c:v>3</c:v>
                </c:pt>
                <c:pt idx="20">
                  <c:v>4</c:v>
                </c:pt>
                <c:pt idx="21">
                  <c:v>4</c:v>
                </c:pt>
                <c:pt idx="22">
                  <c:v>3</c:v>
                </c:pt>
                <c:pt idx="23">
                  <c:v>1</c:v>
                </c:pt>
                <c:pt idx="24">
                  <c:v>2</c:v>
                </c:pt>
                <c:pt idx="25">
                  <c:v>6</c:v>
                </c:pt>
                <c:pt idx="26">
                  <c:v>5</c:v>
                </c:pt>
                <c:pt idx="27">
                  <c:v>8</c:v>
                </c:pt>
                <c:pt idx="28">
                  <c:v>3</c:v>
                </c:pt>
                <c:pt idx="29">
                  <c:v>6</c:v>
                </c:pt>
                <c:pt idx="30">
                  <c:v>7</c:v>
                </c:pt>
                <c:pt idx="31">
                  <c:v>5</c:v>
                </c:pt>
                <c:pt idx="32">
                  <c:v>6</c:v>
                </c:pt>
                <c:pt idx="33">
                  <c:v>5</c:v>
                </c:pt>
                <c:pt idx="34">
                  <c:v>7</c:v>
                </c:pt>
                <c:pt idx="35">
                  <c:v>2</c:v>
                </c:pt>
                <c:pt idx="36">
                  <c:v>9</c:v>
                </c:pt>
                <c:pt idx="37">
                  <c:v>10</c:v>
                </c:pt>
                <c:pt idx="38">
                  <c:v>5</c:v>
                </c:pt>
                <c:pt idx="39">
                  <c:v>7</c:v>
                </c:pt>
                <c:pt idx="40">
                  <c:v>9</c:v>
                </c:pt>
                <c:pt idx="41">
                  <c:v>9</c:v>
                </c:pt>
                <c:pt idx="42">
                  <c:v>6</c:v>
                </c:pt>
                <c:pt idx="43">
                  <c:v>7</c:v>
                </c:pt>
                <c:pt idx="44">
                  <c:v>10</c:v>
                </c:pt>
                <c:pt idx="45">
                  <c:v>10</c:v>
                </c:pt>
                <c:pt idx="46">
                  <c:v>13</c:v>
                </c:pt>
                <c:pt idx="47">
                  <c:v>11</c:v>
                </c:pt>
                <c:pt idx="48">
                  <c:v>13</c:v>
                </c:pt>
                <c:pt idx="49">
                  <c:v>14</c:v>
                </c:pt>
                <c:pt idx="50">
                  <c:v>16</c:v>
                </c:pt>
                <c:pt idx="51">
                  <c:v>17</c:v>
                </c:pt>
                <c:pt idx="52">
                  <c:v>10</c:v>
                </c:pt>
                <c:pt idx="53">
                  <c:v>14</c:v>
                </c:pt>
                <c:pt idx="54">
                  <c:v>14</c:v>
                </c:pt>
                <c:pt idx="55">
                  <c:v>10</c:v>
                </c:pt>
                <c:pt idx="56">
                  <c:v>16</c:v>
                </c:pt>
                <c:pt idx="57">
                  <c:v>13</c:v>
                </c:pt>
                <c:pt idx="58">
                  <c:v>20</c:v>
                </c:pt>
                <c:pt idx="59">
                  <c:v>13</c:v>
                </c:pt>
                <c:pt idx="60">
                  <c:v>17</c:v>
                </c:pt>
                <c:pt idx="61">
                  <c:v>11</c:v>
                </c:pt>
                <c:pt idx="62">
                  <c:v>22</c:v>
                </c:pt>
                <c:pt idx="63">
                  <c:v>20</c:v>
                </c:pt>
                <c:pt idx="64">
                  <c:v>19</c:v>
                </c:pt>
                <c:pt idx="65">
                  <c:v>20</c:v>
                </c:pt>
                <c:pt idx="66">
                  <c:v>22</c:v>
                </c:pt>
                <c:pt idx="67">
                  <c:v>20</c:v>
                </c:pt>
                <c:pt idx="68">
                  <c:v>24</c:v>
                </c:pt>
                <c:pt idx="69">
                  <c:v>35</c:v>
                </c:pt>
                <c:pt idx="70">
                  <c:v>29</c:v>
                </c:pt>
                <c:pt idx="71">
                  <c:v>19</c:v>
                </c:pt>
                <c:pt idx="72">
                  <c:v>24</c:v>
                </c:pt>
                <c:pt idx="73">
                  <c:v>34</c:v>
                </c:pt>
                <c:pt idx="74">
                  <c:v>29</c:v>
                </c:pt>
                <c:pt idx="75">
                  <c:v>30</c:v>
                </c:pt>
                <c:pt idx="76">
                  <c:v>41</c:v>
                </c:pt>
                <c:pt idx="77">
                  <c:v>37</c:v>
                </c:pt>
                <c:pt idx="78">
                  <c:v>29</c:v>
                </c:pt>
                <c:pt idx="79">
                  <c:v>23</c:v>
                </c:pt>
                <c:pt idx="80">
                  <c:v>32</c:v>
                </c:pt>
                <c:pt idx="81">
                  <c:v>20</c:v>
                </c:pt>
                <c:pt idx="82">
                  <c:v>20</c:v>
                </c:pt>
                <c:pt idx="83">
                  <c:v>32</c:v>
                </c:pt>
                <c:pt idx="84">
                  <c:v>16</c:v>
                </c:pt>
                <c:pt idx="85">
                  <c:v>19</c:v>
                </c:pt>
                <c:pt idx="86">
                  <c:v>19</c:v>
                </c:pt>
                <c:pt idx="87">
                  <c:v>16</c:v>
                </c:pt>
                <c:pt idx="88">
                  <c:v>19</c:v>
                </c:pt>
                <c:pt idx="89">
                  <c:v>11</c:v>
                </c:pt>
                <c:pt idx="90">
                  <c:v>11</c:v>
                </c:pt>
                <c:pt idx="91">
                  <c:v>11</c:v>
                </c:pt>
                <c:pt idx="92">
                  <c:v>13</c:v>
                </c:pt>
                <c:pt idx="93">
                  <c:v>7</c:v>
                </c:pt>
                <c:pt idx="94">
                  <c:v>3</c:v>
                </c:pt>
                <c:pt idx="95">
                  <c:v>7</c:v>
                </c:pt>
                <c:pt idx="96">
                  <c:v>7</c:v>
                </c:pt>
                <c:pt idx="97">
                  <c:v>2</c:v>
                </c:pt>
                <c:pt idx="98">
                  <c:v>5</c:v>
                </c:pt>
                <c:pt idx="99">
                  <c:v>3</c:v>
                </c:pt>
                <c:pt idx="100">
                  <c:v>3</c:v>
                </c:pt>
                <c:pt idx="101">
                  <c:v>4</c:v>
                </c:pt>
                <c:pt idx="102">
                  <c:v>1</c:v>
                </c:pt>
                <c:pt idx="103">
                  <c:v>2</c:v>
                </c:pt>
                <c:pt idx="104">
                  <c:v>9</c:v>
                </c:pt>
                <c:pt idx="105">
                  <c:v>1</c:v>
                </c:pt>
                <c:pt idx="106">
                  <c:v>2</c:v>
                </c:pt>
                <c:pt idx="107">
                  <c:v>1</c:v>
                </c:pt>
                <c:pt idx="108">
                  <c:v>1</c:v>
                </c:pt>
              </c:numCache>
            </c:numRef>
          </c:val>
        </c:ser>
        <c:dLbls>
          <c:showLegendKey val="0"/>
          <c:showVal val="0"/>
          <c:showCatName val="0"/>
          <c:showSerName val="0"/>
          <c:showPercent val="0"/>
          <c:showBubbleSize val="0"/>
        </c:dLbls>
        <c:gapWidth val="0"/>
        <c:axId val="49535616"/>
        <c:axId val="51737344"/>
      </c:barChart>
      <c:catAx>
        <c:axId val="49535616"/>
        <c:scaling>
          <c:orientation val="minMax"/>
        </c:scaling>
        <c:delete val="0"/>
        <c:axPos val="b"/>
        <c:title>
          <c:tx>
            <c:rich>
              <a:bodyPr/>
              <a:lstStyle/>
              <a:p>
                <a:pPr>
                  <a:defRPr/>
                </a:pPr>
                <a:r>
                  <a:rPr lang="en-GB"/>
                  <a:t>NHSEEI %</a:t>
                </a:r>
              </a:p>
            </c:rich>
          </c:tx>
          <c:overlay val="0"/>
        </c:title>
        <c:numFmt formatCode="0%" sourceLinked="1"/>
        <c:majorTickMark val="none"/>
        <c:minorTickMark val="none"/>
        <c:tickLblPos val="nextTo"/>
        <c:crossAx val="51737344"/>
        <c:crosses val="autoZero"/>
        <c:auto val="1"/>
        <c:lblAlgn val="ctr"/>
        <c:lblOffset val="100"/>
        <c:tickLblSkip val="14"/>
        <c:noMultiLvlLbl val="0"/>
      </c:catAx>
      <c:valAx>
        <c:axId val="51737344"/>
        <c:scaling>
          <c:orientation val="minMax"/>
        </c:scaling>
        <c:delete val="0"/>
        <c:axPos val="l"/>
        <c:title>
          <c:tx>
            <c:rich>
              <a:bodyPr/>
              <a:lstStyle/>
              <a:p>
                <a:pPr>
                  <a:defRPr/>
                </a:pPr>
                <a:r>
                  <a:rPr lang="en-GB"/>
                  <a:t>Number of respondents</a:t>
                </a:r>
              </a:p>
            </c:rich>
          </c:tx>
          <c:overlay val="0"/>
        </c:title>
        <c:numFmt formatCode="0" sourceLinked="1"/>
        <c:majorTickMark val="out"/>
        <c:minorTickMark val="none"/>
        <c:tickLblPos val="nextTo"/>
        <c:crossAx val="49535616"/>
        <c:crosses val="autoZero"/>
        <c:crossBetween val="between"/>
      </c:valAx>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31"/>
    </mc:Choice>
    <mc:Fallback>
      <c:style val="31"/>
    </mc:Fallback>
  </mc:AlternateContent>
  <c:chart>
    <c:autoTitleDeleted val="1"/>
    <c:plotArea>
      <c:layout>
        <c:manualLayout>
          <c:layoutTarget val="inner"/>
          <c:xMode val="edge"/>
          <c:yMode val="edge"/>
          <c:x val="7.8890225527364632E-2"/>
          <c:y val="2.2735934871761027E-2"/>
          <c:w val="0.90148257509477958"/>
          <c:h val="0.83904817604562865"/>
        </c:manualLayout>
      </c:layout>
      <c:barChart>
        <c:barDir val="col"/>
        <c:grouping val="clustered"/>
        <c:varyColors val="0"/>
        <c:ser>
          <c:idx val="0"/>
          <c:order val="0"/>
          <c:invertIfNegative val="0"/>
          <c:dPt>
            <c:idx val="66"/>
            <c:invertIfNegative val="0"/>
            <c:bubble3D val="0"/>
            <c:spPr>
              <a:solidFill>
                <a:srgbClr val="00FF00"/>
              </a:solidFill>
            </c:spPr>
          </c:dPt>
          <c:cat>
            <c:numRef>
              <c:f>Sheet2!$E:$E</c:f>
              <c:numCache>
                <c:formatCode>0%</c:formatCode>
                <c:ptCount val="1048576"/>
                <c:pt idx="0">
                  <c:v>0.24404761904761904</c:v>
                </c:pt>
                <c:pt idx="1">
                  <c:v>0.25595238095238121</c:v>
                </c:pt>
                <c:pt idx="2">
                  <c:v>0.27976190476190477</c:v>
                </c:pt>
                <c:pt idx="3">
                  <c:v>0.28571428571428603</c:v>
                </c:pt>
                <c:pt idx="4">
                  <c:v>0.30357142857142855</c:v>
                </c:pt>
                <c:pt idx="5">
                  <c:v>0.30952380952380998</c:v>
                </c:pt>
                <c:pt idx="6">
                  <c:v>0.32142857142857206</c:v>
                </c:pt>
                <c:pt idx="7">
                  <c:v>0.33333333333333331</c:v>
                </c:pt>
                <c:pt idx="8">
                  <c:v>0.33928571428571458</c:v>
                </c:pt>
                <c:pt idx="9">
                  <c:v>0.34523809523809534</c:v>
                </c:pt>
                <c:pt idx="10">
                  <c:v>0.35714285714285765</c:v>
                </c:pt>
                <c:pt idx="11">
                  <c:v>0.3690476190476194</c:v>
                </c:pt>
                <c:pt idx="12">
                  <c:v>0.37500000000000028</c:v>
                </c:pt>
                <c:pt idx="13">
                  <c:v>0.38095238095238143</c:v>
                </c:pt>
                <c:pt idx="14">
                  <c:v>0.38690476190476286</c:v>
                </c:pt>
                <c:pt idx="15">
                  <c:v>0.39285714285714313</c:v>
                </c:pt>
                <c:pt idx="16">
                  <c:v>0.39880952380952439</c:v>
                </c:pt>
                <c:pt idx="17">
                  <c:v>0.40476190476190477</c:v>
                </c:pt>
                <c:pt idx="18">
                  <c:v>0.41071428571428603</c:v>
                </c:pt>
                <c:pt idx="19">
                  <c:v>0.41666666666666702</c:v>
                </c:pt>
                <c:pt idx="20">
                  <c:v>0.42261904761904795</c:v>
                </c:pt>
                <c:pt idx="21">
                  <c:v>0.42857142857142855</c:v>
                </c:pt>
                <c:pt idx="22">
                  <c:v>0.43452380952380998</c:v>
                </c:pt>
                <c:pt idx="23">
                  <c:v>0.44047619047619024</c:v>
                </c:pt>
                <c:pt idx="24">
                  <c:v>0.44642857142857173</c:v>
                </c:pt>
                <c:pt idx="25">
                  <c:v>0.45238095238095288</c:v>
                </c:pt>
                <c:pt idx="26">
                  <c:v>0.45833333333333326</c:v>
                </c:pt>
                <c:pt idx="27">
                  <c:v>0.4642857142857143</c:v>
                </c:pt>
                <c:pt idx="28">
                  <c:v>0.47023809523809534</c:v>
                </c:pt>
                <c:pt idx="29">
                  <c:v>0.47619047619047644</c:v>
                </c:pt>
                <c:pt idx="30">
                  <c:v>0.48214285714285765</c:v>
                </c:pt>
                <c:pt idx="31">
                  <c:v>0.48809523809523803</c:v>
                </c:pt>
                <c:pt idx="32">
                  <c:v>0.4940476190476194</c:v>
                </c:pt>
                <c:pt idx="33">
                  <c:v>0.5</c:v>
                </c:pt>
                <c:pt idx="34">
                  <c:v>0.50595238095238015</c:v>
                </c:pt>
                <c:pt idx="35">
                  <c:v>0.5119047619047612</c:v>
                </c:pt>
                <c:pt idx="36">
                  <c:v>0.51785714285714257</c:v>
                </c:pt>
                <c:pt idx="37">
                  <c:v>0.52380952380952384</c:v>
                </c:pt>
                <c:pt idx="38">
                  <c:v>0.52976190476190421</c:v>
                </c:pt>
                <c:pt idx="39">
                  <c:v>0.53571428571428559</c:v>
                </c:pt>
                <c:pt idx="40">
                  <c:v>0.54166666666666652</c:v>
                </c:pt>
                <c:pt idx="41">
                  <c:v>0.54761904761904823</c:v>
                </c:pt>
                <c:pt idx="42">
                  <c:v>0.5535714285714286</c:v>
                </c:pt>
                <c:pt idx="43">
                  <c:v>0.55952380952380965</c:v>
                </c:pt>
                <c:pt idx="44">
                  <c:v>0.56547619047619069</c:v>
                </c:pt>
                <c:pt idx="45">
                  <c:v>0.57142857142857206</c:v>
                </c:pt>
                <c:pt idx="46">
                  <c:v>0.57738095238095233</c:v>
                </c:pt>
                <c:pt idx="47">
                  <c:v>0.58333333333333337</c:v>
                </c:pt>
                <c:pt idx="48">
                  <c:v>0.5892857142857143</c:v>
                </c:pt>
                <c:pt idx="49">
                  <c:v>0.59523809523809523</c:v>
                </c:pt>
                <c:pt idx="50">
                  <c:v>0.60119047619047761</c:v>
                </c:pt>
                <c:pt idx="51">
                  <c:v>0.60714285714285765</c:v>
                </c:pt>
                <c:pt idx="52">
                  <c:v>0.61309523809523891</c:v>
                </c:pt>
                <c:pt idx="53">
                  <c:v>0.61904761904761962</c:v>
                </c:pt>
                <c:pt idx="54">
                  <c:v>0.62500000000000056</c:v>
                </c:pt>
                <c:pt idx="55">
                  <c:v>0.63095238095238049</c:v>
                </c:pt>
                <c:pt idx="56">
                  <c:v>0.63690476190476186</c:v>
                </c:pt>
                <c:pt idx="57">
                  <c:v>0.6428571428571429</c:v>
                </c:pt>
                <c:pt idx="58">
                  <c:v>0.64880952380952472</c:v>
                </c:pt>
                <c:pt idx="59">
                  <c:v>0.65476190476190477</c:v>
                </c:pt>
                <c:pt idx="60">
                  <c:v>0.6607142857142857</c:v>
                </c:pt>
                <c:pt idx="61">
                  <c:v>0.66666666666666663</c:v>
                </c:pt>
                <c:pt idx="62">
                  <c:v>0.67261904761904889</c:v>
                </c:pt>
                <c:pt idx="63">
                  <c:v>0.67857142857142916</c:v>
                </c:pt>
                <c:pt idx="64">
                  <c:v>0.68452380952380965</c:v>
                </c:pt>
                <c:pt idx="65">
                  <c:v>0.69047619047619069</c:v>
                </c:pt>
                <c:pt idx="66">
                  <c:v>0.69642857142857206</c:v>
                </c:pt>
                <c:pt idx="67">
                  <c:v>0.70238095238095233</c:v>
                </c:pt>
                <c:pt idx="68">
                  <c:v>0.7083333333333337</c:v>
                </c:pt>
                <c:pt idx="69">
                  <c:v>0.71428571428571463</c:v>
                </c:pt>
                <c:pt idx="70">
                  <c:v>0.7202380952380959</c:v>
                </c:pt>
                <c:pt idx="71">
                  <c:v>0.72619047619047761</c:v>
                </c:pt>
                <c:pt idx="72">
                  <c:v>0.73214285714285765</c:v>
                </c:pt>
                <c:pt idx="73">
                  <c:v>0.73809523809523891</c:v>
                </c:pt>
                <c:pt idx="74">
                  <c:v>0.74404761904761962</c:v>
                </c:pt>
                <c:pt idx="75">
                  <c:v>0.75000000000000056</c:v>
                </c:pt>
                <c:pt idx="76">
                  <c:v>0.75595238095238049</c:v>
                </c:pt>
                <c:pt idx="77">
                  <c:v>0.76190476190476186</c:v>
                </c:pt>
                <c:pt idx="78">
                  <c:v>0.7678571428571429</c:v>
                </c:pt>
                <c:pt idx="79">
                  <c:v>0.77380952380952472</c:v>
                </c:pt>
                <c:pt idx="80">
                  <c:v>0.77976190476190477</c:v>
                </c:pt>
                <c:pt idx="81">
                  <c:v>0.78571428571428559</c:v>
                </c:pt>
                <c:pt idx="82">
                  <c:v>0.79166666666666652</c:v>
                </c:pt>
                <c:pt idx="83">
                  <c:v>0.79761904761904823</c:v>
                </c:pt>
                <c:pt idx="84">
                  <c:v>0.8035714285714286</c:v>
                </c:pt>
                <c:pt idx="85">
                  <c:v>0.80952380952380965</c:v>
                </c:pt>
                <c:pt idx="86">
                  <c:v>0.81547619047619069</c:v>
                </c:pt>
                <c:pt idx="87">
                  <c:v>0.82142857142857206</c:v>
                </c:pt>
                <c:pt idx="88">
                  <c:v>0.82738095238095233</c:v>
                </c:pt>
                <c:pt idx="89">
                  <c:v>0.8333333333333337</c:v>
                </c:pt>
                <c:pt idx="90">
                  <c:v>0.83928571428571463</c:v>
                </c:pt>
                <c:pt idx="91">
                  <c:v>0.8452380952380959</c:v>
                </c:pt>
                <c:pt idx="92">
                  <c:v>0.85119047619047761</c:v>
                </c:pt>
                <c:pt idx="93">
                  <c:v>0.85714285714285765</c:v>
                </c:pt>
                <c:pt idx="94">
                  <c:v>0.86309523809523891</c:v>
                </c:pt>
                <c:pt idx="95">
                  <c:v>0.86904761904761962</c:v>
                </c:pt>
                <c:pt idx="96">
                  <c:v>0.87500000000000056</c:v>
                </c:pt>
                <c:pt idx="97">
                  <c:v>0.88095238095238015</c:v>
                </c:pt>
                <c:pt idx="98">
                  <c:v>0.8869047619047612</c:v>
                </c:pt>
                <c:pt idx="99">
                  <c:v>0.89285714285714257</c:v>
                </c:pt>
                <c:pt idx="100">
                  <c:v>0.89880952380952384</c:v>
                </c:pt>
                <c:pt idx="101">
                  <c:v>0.90476190476190421</c:v>
                </c:pt>
                <c:pt idx="102">
                  <c:v>0.91071428571428559</c:v>
                </c:pt>
                <c:pt idx="103">
                  <c:v>0.91666666666666652</c:v>
                </c:pt>
                <c:pt idx="104">
                  <c:v>0.92261904761904823</c:v>
                </c:pt>
                <c:pt idx="105">
                  <c:v>0.9285714285714286</c:v>
                </c:pt>
                <c:pt idx="106">
                  <c:v>0.93452380952380965</c:v>
                </c:pt>
                <c:pt idx="107">
                  <c:v>0.94047619047619069</c:v>
                </c:pt>
                <c:pt idx="108">
                  <c:v>0.94642857142857206</c:v>
                </c:pt>
              </c:numCache>
            </c:numRef>
          </c:cat>
          <c:val>
            <c:numRef>
              <c:f>Sheet2!$F$1:$F$109</c:f>
              <c:numCache>
                <c:formatCode>0</c:formatCode>
                <c:ptCount val="109"/>
                <c:pt idx="0">
                  <c:v>1</c:v>
                </c:pt>
                <c:pt idx="1">
                  <c:v>1</c:v>
                </c:pt>
                <c:pt idx="2">
                  <c:v>1</c:v>
                </c:pt>
                <c:pt idx="3">
                  <c:v>2</c:v>
                </c:pt>
                <c:pt idx="4">
                  <c:v>2</c:v>
                </c:pt>
                <c:pt idx="5">
                  <c:v>1</c:v>
                </c:pt>
                <c:pt idx="6">
                  <c:v>1</c:v>
                </c:pt>
                <c:pt idx="7">
                  <c:v>1</c:v>
                </c:pt>
                <c:pt idx="8">
                  <c:v>1</c:v>
                </c:pt>
                <c:pt idx="9">
                  <c:v>1</c:v>
                </c:pt>
                <c:pt idx="10">
                  <c:v>2</c:v>
                </c:pt>
                <c:pt idx="11">
                  <c:v>1</c:v>
                </c:pt>
                <c:pt idx="12">
                  <c:v>2</c:v>
                </c:pt>
                <c:pt idx="13">
                  <c:v>2</c:v>
                </c:pt>
                <c:pt idx="14">
                  <c:v>6</c:v>
                </c:pt>
                <c:pt idx="15">
                  <c:v>4</c:v>
                </c:pt>
                <c:pt idx="16">
                  <c:v>3</c:v>
                </c:pt>
                <c:pt idx="17">
                  <c:v>1</c:v>
                </c:pt>
                <c:pt idx="18">
                  <c:v>5</c:v>
                </c:pt>
                <c:pt idx="19">
                  <c:v>3</c:v>
                </c:pt>
                <c:pt idx="20">
                  <c:v>4</c:v>
                </c:pt>
                <c:pt idx="21">
                  <c:v>4</c:v>
                </c:pt>
                <c:pt idx="22">
                  <c:v>3</c:v>
                </c:pt>
                <c:pt idx="23">
                  <c:v>1</c:v>
                </c:pt>
                <c:pt idx="24">
                  <c:v>2</c:v>
                </c:pt>
                <c:pt idx="25">
                  <c:v>6</c:v>
                </c:pt>
                <c:pt idx="26">
                  <c:v>5</c:v>
                </c:pt>
                <c:pt idx="27">
                  <c:v>8</c:v>
                </c:pt>
                <c:pt idx="28">
                  <c:v>3</c:v>
                </c:pt>
                <c:pt idx="29">
                  <c:v>6</c:v>
                </c:pt>
                <c:pt idx="30">
                  <c:v>7</c:v>
                </c:pt>
                <c:pt idx="31">
                  <c:v>5</c:v>
                </c:pt>
                <c:pt idx="32">
                  <c:v>6</c:v>
                </c:pt>
                <c:pt idx="33">
                  <c:v>5</c:v>
                </c:pt>
                <c:pt idx="34">
                  <c:v>7</c:v>
                </c:pt>
                <c:pt idx="35">
                  <c:v>2</c:v>
                </c:pt>
                <c:pt idx="36">
                  <c:v>9</c:v>
                </c:pt>
                <c:pt idx="37">
                  <c:v>10</c:v>
                </c:pt>
                <c:pt idx="38">
                  <c:v>5</c:v>
                </c:pt>
                <c:pt idx="39">
                  <c:v>7</c:v>
                </c:pt>
                <c:pt idx="40">
                  <c:v>9</c:v>
                </c:pt>
                <c:pt idx="41">
                  <c:v>9</c:v>
                </c:pt>
                <c:pt idx="42">
                  <c:v>6</c:v>
                </c:pt>
                <c:pt idx="43">
                  <c:v>7</c:v>
                </c:pt>
                <c:pt idx="44">
                  <c:v>10</c:v>
                </c:pt>
                <c:pt idx="45">
                  <c:v>10</c:v>
                </c:pt>
                <c:pt idx="46">
                  <c:v>13</c:v>
                </c:pt>
                <c:pt idx="47">
                  <c:v>11</c:v>
                </c:pt>
                <c:pt idx="48">
                  <c:v>13</c:v>
                </c:pt>
                <c:pt idx="49">
                  <c:v>14</c:v>
                </c:pt>
                <c:pt idx="50">
                  <c:v>16</c:v>
                </c:pt>
                <c:pt idx="51">
                  <c:v>17</c:v>
                </c:pt>
                <c:pt idx="52">
                  <c:v>10</c:v>
                </c:pt>
                <c:pt idx="53">
                  <c:v>14</c:v>
                </c:pt>
                <c:pt idx="54">
                  <c:v>14</c:v>
                </c:pt>
                <c:pt idx="55">
                  <c:v>10</c:v>
                </c:pt>
                <c:pt idx="56">
                  <c:v>16</c:v>
                </c:pt>
                <c:pt idx="57">
                  <c:v>13</c:v>
                </c:pt>
                <c:pt idx="58">
                  <c:v>20</c:v>
                </c:pt>
                <c:pt idx="59">
                  <c:v>13</c:v>
                </c:pt>
                <c:pt idx="60">
                  <c:v>17</c:v>
                </c:pt>
                <c:pt idx="61">
                  <c:v>11</c:v>
                </c:pt>
                <c:pt idx="62">
                  <c:v>22</c:v>
                </c:pt>
                <c:pt idx="63">
                  <c:v>20</c:v>
                </c:pt>
                <c:pt idx="64">
                  <c:v>19</c:v>
                </c:pt>
                <c:pt idx="65">
                  <c:v>20</c:v>
                </c:pt>
                <c:pt idx="66">
                  <c:v>22</c:v>
                </c:pt>
                <c:pt idx="67">
                  <c:v>20</c:v>
                </c:pt>
                <c:pt idx="68">
                  <c:v>24</c:v>
                </c:pt>
                <c:pt idx="69">
                  <c:v>35</c:v>
                </c:pt>
                <c:pt idx="70">
                  <c:v>29</c:v>
                </c:pt>
                <c:pt idx="71">
                  <c:v>19</c:v>
                </c:pt>
                <c:pt idx="72">
                  <c:v>24</c:v>
                </c:pt>
                <c:pt idx="73">
                  <c:v>34</c:v>
                </c:pt>
                <c:pt idx="74">
                  <c:v>29</c:v>
                </c:pt>
                <c:pt idx="75">
                  <c:v>30</c:v>
                </c:pt>
                <c:pt idx="76">
                  <c:v>41</c:v>
                </c:pt>
                <c:pt idx="77">
                  <c:v>37</c:v>
                </c:pt>
                <c:pt idx="78">
                  <c:v>29</c:v>
                </c:pt>
                <c:pt idx="79">
                  <c:v>23</c:v>
                </c:pt>
                <c:pt idx="80">
                  <c:v>32</c:v>
                </c:pt>
                <c:pt idx="81">
                  <c:v>20</c:v>
                </c:pt>
                <c:pt idx="82">
                  <c:v>20</c:v>
                </c:pt>
                <c:pt idx="83">
                  <c:v>32</c:v>
                </c:pt>
                <c:pt idx="84">
                  <c:v>16</c:v>
                </c:pt>
                <c:pt idx="85">
                  <c:v>19</c:v>
                </c:pt>
                <c:pt idx="86">
                  <c:v>19</c:v>
                </c:pt>
                <c:pt idx="87">
                  <c:v>16</c:v>
                </c:pt>
                <c:pt idx="88">
                  <c:v>19</c:v>
                </c:pt>
                <c:pt idx="89">
                  <c:v>11</c:v>
                </c:pt>
                <c:pt idx="90">
                  <c:v>11</c:v>
                </c:pt>
                <c:pt idx="91">
                  <c:v>11</c:v>
                </c:pt>
                <c:pt idx="92">
                  <c:v>13</c:v>
                </c:pt>
                <c:pt idx="93">
                  <c:v>7</c:v>
                </c:pt>
                <c:pt idx="94">
                  <c:v>3</c:v>
                </c:pt>
                <c:pt idx="95">
                  <c:v>7</c:v>
                </c:pt>
                <c:pt idx="96">
                  <c:v>7</c:v>
                </c:pt>
                <c:pt idx="97">
                  <c:v>2</c:v>
                </c:pt>
                <c:pt idx="98">
                  <c:v>5</c:v>
                </c:pt>
                <c:pt idx="99">
                  <c:v>3</c:v>
                </c:pt>
                <c:pt idx="100">
                  <c:v>3</c:v>
                </c:pt>
                <c:pt idx="101">
                  <c:v>4</c:v>
                </c:pt>
                <c:pt idx="102">
                  <c:v>1</c:v>
                </c:pt>
                <c:pt idx="103">
                  <c:v>2</c:v>
                </c:pt>
                <c:pt idx="104">
                  <c:v>9</c:v>
                </c:pt>
                <c:pt idx="105">
                  <c:v>1</c:v>
                </c:pt>
                <c:pt idx="106">
                  <c:v>2</c:v>
                </c:pt>
                <c:pt idx="107">
                  <c:v>1</c:v>
                </c:pt>
                <c:pt idx="108">
                  <c:v>1</c:v>
                </c:pt>
              </c:numCache>
            </c:numRef>
          </c:val>
        </c:ser>
        <c:dLbls>
          <c:showLegendKey val="0"/>
          <c:showVal val="0"/>
          <c:showCatName val="0"/>
          <c:showSerName val="0"/>
          <c:showPercent val="0"/>
          <c:showBubbleSize val="0"/>
        </c:dLbls>
        <c:gapWidth val="0"/>
        <c:axId val="82307328"/>
        <c:axId val="44708224"/>
      </c:barChart>
      <c:catAx>
        <c:axId val="82307328"/>
        <c:scaling>
          <c:orientation val="minMax"/>
        </c:scaling>
        <c:delete val="0"/>
        <c:axPos val="b"/>
        <c:title>
          <c:tx>
            <c:rich>
              <a:bodyPr/>
              <a:lstStyle/>
              <a:p>
                <a:pPr>
                  <a:defRPr/>
                </a:pPr>
                <a:r>
                  <a:rPr lang="en-GB"/>
                  <a:t>NHSEEI %</a:t>
                </a:r>
              </a:p>
            </c:rich>
          </c:tx>
          <c:overlay val="0"/>
        </c:title>
        <c:numFmt formatCode="0%" sourceLinked="1"/>
        <c:majorTickMark val="none"/>
        <c:minorTickMark val="none"/>
        <c:tickLblPos val="nextTo"/>
        <c:crossAx val="44708224"/>
        <c:crosses val="autoZero"/>
        <c:auto val="1"/>
        <c:lblAlgn val="ctr"/>
        <c:lblOffset val="100"/>
        <c:tickLblSkip val="14"/>
        <c:noMultiLvlLbl val="0"/>
      </c:catAx>
      <c:valAx>
        <c:axId val="44708224"/>
        <c:scaling>
          <c:orientation val="minMax"/>
        </c:scaling>
        <c:delete val="0"/>
        <c:axPos val="l"/>
        <c:title>
          <c:tx>
            <c:rich>
              <a:bodyPr/>
              <a:lstStyle/>
              <a:p>
                <a:pPr>
                  <a:defRPr/>
                </a:pPr>
                <a:r>
                  <a:rPr lang="en-GB"/>
                  <a:t>Number of respondents</a:t>
                </a:r>
              </a:p>
            </c:rich>
          </c:tx>
          <c:overlay val="0"/>
        </c:title>
        <c:numFmt formatCode="0" sourceLinked="1"/>
        <c:majorTickMark val="out"/>
        <c:minorTickMark val="none"/>
        <c:tickLblPos val="nextTo"/>
        <c:crossAx val="82307328"/>
        <c:crosses val="autoZero"/>
        <c:crossBetween val="between"/>
      </c:valAx>
    </c:plotArea>
    <c:plotVisOnly val="1"/>
    <c:dispBlanksAs val="gap"/>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3D507A-6658-4FE3-9DB0-EF0B64E7ABA4}" type="doc">
      <dgm:prSet loTypeId="urn:microsoft.com/office/officeart/2005/8/layout/orgChart1" loCatId="hierarchy" qsTypeId="urn:microsoft.com/office/officeart/2005/8/quickstyle/simple5" qsCatId="simple" csTypeId="urn:microsoft.com/office/officeart/2005/8/colors/accent3_2" csCatId="accent3" phldr="1"/>
      <dgm:spPr/>
      <dgm:t>
        <a:bodyPr/>
        <a:lstStyle/>
        <a:p>
          <a:endParaRPr lang="en-GB"/>
        </a:p>
      </dgm:t>
    </dgm:pt>
    <dgm:pt modelId="{6AA9821C-A775-4994-AA0F-F5F5955BE8DF}">
      <dgm:prSet phldrT="[Text]"/>
      <dgm:spPr/>
      <dgm:t>
        <a:bodyPr/>
        <a:lstStyle/>
        <a:p>
          <a:r>
            <a:rPr lang="en-GB" dirty="0" smtClean="0"/>
            <a:t>NHSEEI</a:t>
          </a:r>
          <a:endParaRPr lang="en-GB" dirty="0"/>
        </a:p>
      </dgm:t>
    </dgm:pt>
    <dgm:pt modelId="{2EBA0691-1581-4A16-8260-A18180B1D382}" type="parTrans" cxnId="{61910CAA-A7C2-4A39-8BAE-CE35B49E7366}">
      <dgm:prSet/>
      <dgm:spPr/>
      <dgm:t>
        <a:bodyPr/>
        <a:lstStyle/>
        <a:p>
          <a:endParaRPr lang="en-GB"/>
        </a:p>
      </dgm:t>
    </dgm:pt>
    <dgm:pt modelId="{DD771D05-4577-419F-9AC1-E3E42E13F38D}" type="sibTrans" cxnId="{61910CAA-A7C2-4A39-8BAE-CE35B49E7366}">
      <dgm:prSet/>
      <dgm:spPr/>
      <dgm:t>
        <a:bodyPr/>
        <a:lstStyle/>
        <a:p>
          <a:endParaRPr lang="en-GB"/>
        </a:p>
      </dgm:t>
    </dgm:pt>
    <dgm:pt modelId="{9519E8C8-DB27-4088-B593-7149ACC90957}">
      <dgm:prSet phldrT="[Text]"/>
      <dgm:spPr/>
      <dgm:t>
        <a:bodyPr/>
        <a:lstStyle/>
        <a:p>
          <a:r>
            <a:rPr lang="en-GB" dirty="0" smtClean="0"/>
            <a:t>Factor 1</a:t>
          </a:r>
        </a:p>
        <a:p>
          <a:r>
            <a:rPr lang="en-GB" dirty="0" smtClean="0"/>
            <a:t>About me</a:t>
          </a:r>
          <a:endParaRPr lang="en-GB" dirty="0"/>
        </a:p>
      </dgm:t>
    </dgm:pt>
    <dgm:pt modelId="{255B4750-2232-4B64-96C1-4A99971F3ACF}" type="parTrans" cxnId="{1ECB4FF7-CC6A-4331-950C-9B9BE182ABC9}">
      <dgm:prSet/>
      <dgm:spPr/>
      <dgm:t>
        <a:bodyPr/>
        <a:lstStyle/>
        <a:p>
          <a:endParaRPr lang="en-GB"/>
        </a:p>
      </dgm:t>
    </dgm:pt>
    <dgm:pt modelId="{C55DCDB3-7DEA-4654-BCFA-B9A9AB831F03}" type="sibTrans" cxnId="{1ECB4FF7-CC6A-4331-950C-9B9BE182ABC9}">
      <dgm:prSet/>
      <dgm:spPr/>
      <dgm:t>
        <a:bodyPr/>
        <a:lstStyle/>
        <a:p>
          <a:endParaRPr lang="en-GB"/>
        </a:p>
      </dgm:t>
    </dgm:pt>
    <dgm:pt modelId="{C247D371-799A-490B-AFCD-0ABE10C77267}">
      <dgm:prSet phldrT="[Text]"/>
      <dgm:spPr/>
      <dgm:t>
        <a:bodyPr/>
        <a:lstStyle/>
        <a:p>
          <a:r>
            <a:rPr lang="en-GB" dirty="0" smtClean="0"/>
            <a:t>Factor 2</a:t>
          </a:r>
        </a:p>
        <a:p>
          <a:r>
            <a:rPr lang="en-GB" dirty="0" smtClean="0"/>
            <a:t>About my organisation</a:t>
          </a:r>
          <a:endParaRPr lang="en-GB" dirty="0"/>
        </a:p>
      </dgm:t>
    </dgm:pt>
    <dgm:pt modelId="{0CAC3D37-DA82-42A6-BD82-290E4600AEAD}" type="parTrans" cxnId="{9BF0068D-6678-448F-8630-3F50AFB3B250}">
      <dgm:prSet/>
      <dgm:spPr/>
      <dgm:t>
        <a:bodyPr/>
        <a:lstStyle/>
        <a:p>
          <a:endParaRPr lang="en-GB"/>
        </a:p>
      </dgm:t>
    </dgm:pt>
    <dgm:pt modelId="{3DA7DE56-B768-4948-8DEB-48CE8914C725}" type="sibTrans" cxnId="{9BF0068D-6678-448F-8630-3F50AFB3B250}">
      <dgm:prSet/>
      <dgm:spPr/>
      <dgm:t>
        <a:bodyPr/>
        <a:lstStyle/>
        <a:p>
          <a:endParaRPr lang="en-GB"/>
        </a:p>
      </dgm:t>
    </dgm:pt>
    <dgm:pt modelId="{04840EDF-103B-4E7A-9BA1-F2553FDB4CA0}">
      <dgm:prSet phldrT="[Text]"/>
      <dgm:spPr/>
      <dgm:t>
        <a:bodyPr/>
        <a:lstStyle/>
        <a:p>
          <a:r>
            <a:rPr lang="en-GB" dirty="0" smtClean="0"/>
            <a:t>Factor 3</a:t>
          </a:r>
        </a:p>
        <a:p>
          <a:r>
            <a:rPr lang="en-GB" dirty="0" smtClean="0"/>
            <a:t>About my line manager</a:t>
          </a:r>
          <a:endParaRPr lang="en-GB" dirty="0"/>
        </a:p>
      </dgm:t>
    </dgm:pt>
    <dgm:pt modelId="{7E02569A-BD5F-45DB-9D17-A3B1599FD2DD}" type="parTrans" cxnId="{32E97E45-C638-4CA3-AABB-CD735139691B}">
      <dgm:prSet/>
      <dgm:spPr/>
      <dgm:t>
        <a:bodyPr/>
        <a:lstStyle/>
        <a:p>
          <a:endParaRPr lang="en-GB"/>
        </a:p>
      </dgm:t>
    </dgm:pt>
    <dgm:pt modelId="{4BB435F3-9AB3-4B3D-BD02-C06B8A628E06}" type="sibTrans" cxnId="{32E97E45-C638-4CA3-AABB-CD735139691B}">
      <dgm:prSet/>
      <dgm:spPr/>
      <dgm:t>
        <a:bodyPr/>
        <a:lstStyle/>
        <a:p>
          <a:endParaRPr lang="en-GB"/>
        </a:p>
      </dgm:t>
    </dgm:pt>
    <dgm:pt modelId="{0A5B05B2-FFFC-4688-8A34-9EA6CB9AF1DD}">
      <dgm:prSet/>
      <dgm:spPr/>
      <dgm:t>
        <a:bodyPr/>
        <a:lstStyle/>
        <a:p>
          <a:r>
            <a:rPr lang="en-GB" dirty="0" smtClean="0"/>
            <a:t>Factor 4</a:t>
          </a:r>
        </a:p>
        <a:p>
          <a:r>
            <a:rPr lang="en-GB" dirty="0" smtClean="0"/>
            <a:t>About my team</a:t>
          </a:r>
          <a:endParaRPr lang="en-GB" dirty="0"/>
        </a:p>
      </dgm:t>
    </dgm:pt>
    <dgm:pt modelId="{F4792F4F-1A28-477E-BB75-F9148F410ED4}" type="parTrans" cxnId="{97C40D56-761C-446D-BE4B-9CC897B17472}">
      <dgm:prSet/>
      <dgm:spPr/>
      <dgm:t>
        <a:bodyPr/>
        <a:lstStyle/>
        <a:p>
          <a:endParaRPr lang="en-GB"/>
        </a:p>
      </dgm:t>
    </dgm:pt>
    <dgm:pt modelId="{D6D9AA56-C024-4554-BF9B-3D6556083805}" type="sibTrans" cxnId="{97C40D56-761C-446D-BE4B-9CC897B17472}">
      <dgm:prSet/>
      <dgm:spPr/>
      <dgm:t>
        <a:bodyPr/>
        <a:lstStyle/>
        <a:p>
          <a:endParaRPr lang="en-GB"/>
        </a:p>
      </dgm:t>
    </dgm:pt>
    <dgm:pt modelId="{3A4FA687-4138-43E1-A019-9FCCB1367EA9}" type="pres">
      <dgm:prSet presAssocID="{0B3D507A-6658-4FE3-9DB0-EF0B64E7ABA4}" presName="hierChild1" presStyleCnt="0">
        <dgm:presLayoutVars>
          <dgm:orgChart val="1"/>
          <dgm:chPref val="1"/>
          <dgm:dir/>
          <dgm:animOne val="branch"/>
          <dgm:animLvl val="lvl"/>
          <dgm:resizeHandles/>
        </dgm:presLayoutVars>
      </dgm:prSet>
      <dgm:spPr/>
      <dgm:t>
        <a:bodyPr/>
        <a:lstStyle/>
        <a:p>
          <a:endParaRPr lang="en-GB"/>
        </a:p>
      </dgm:t>
    </dgm:pt>
    <dgm:pt modelId="{E2403241-BCA5-4412-B861-5DEB5F288E41}" type="pres">
      <dgm:prSet presAssocID="{6AA9821C-A775-4994-AA0F-F5F5955BE8DF}" presName="hierRoot1" presStyleCnt="0">
        <dgm:presLayoutVars>
          <dgm:hierBranch val="init"/>
        </dgm:presLayoutVars>
      </dgm:prSet>
      <dgm:spPr/>
    </dgm:pt>
    <dgm:pt modelId="{9133B115-F39B-4286-9511-31B775D832A3}" type="pres">
      <dgm:prSet presAssocID="{6AA9821C-A775-4994-AA0F-F5F5955BE8DF}" presName="rootComposite1" presStyleCnt="0"/>
      <dgm:spPr/>
    </dgm:pt>
    <dgm:pt modelId="{919E8EB4-23D7-4AC1-B7F3-F24F05394D9B}" type="pres">
      <dgm:prSet presAssocID="{6AA9821C-A775-4994-AA0F-F5F5955BE8DF}" presName="rootText1" presStyleLbl="node0" presStyleIdx="0" presStyleCnt="1">
        <dgm:presLayoutVars>
          <dgm:chPref val="3"/>
        </dgm:presLayoutVars>
      </dgm:prSet>
      <dgm:spPr/>
      <dgm:t>
        <a:bodyPr/>
        <a:lstStyle/>
        <a:p>
          <a:endParaRPr lang="en-GB"/>
        </a:p>
      </dgm:t>
    </dgm:pt>
    <dgm:pt modelId="{0205F009-8B11-4252-8BDD-3ABA59E8D79D}" type="pres">
      <dgm:prSet presAssocID="{6AA9821C-A775-4994-AA0F-F5F5955BE8DF}" presName="rootConnector1" presStyleLbl="node1" presStyleIdx="0" presStyleCnt="0"/>
      <dgm:spPr/>
      <dgm:t>
        <a:bodyPr/>
        <a:lstStyle/>
        <a:p>
          <a:endParaRPr lang="en-GB"/>
        </a:p>
      </dgm:t>
    </dgm:pt>
    <dgm:pt modelId="{4215BC1F-2E48-4D08-B8D4-6E5EB74FF17B}" type="pres">
      <dgm:prSet presAssocID="{6AA9821C-A775-4994-AA0F-F5F5955BE8DF}" presName="hierChild2" presStyleCnt="0"/>
      <dgm:spPr/>
    </dgm:pt>
    <dgm:pt modelId="{4BBC6718-F069-49FB-B163-8FEB776A98DD}" type="pres">
      <dgm:prSet presAssocID="{255B4750-2232-4B64-96C1-4A99971F3ACF}" presName="Name37" presStyleLbl="parChTrans1D2" presStyleIdx="0" presStyleCnt="4"/>
      <dgm:spPr/>
      <dgm:t>
        <a:bodyPr/>
        <a:lstStyle/>
        <a:p>
          <a:endParaRPr lang="en-GB"/>
        </a:p>
      </dgm:t>
    </dgm:pt>
    <dgm:pt modelId="{03C17062-495E-4827-9ADF-584CD93A9E3D}" type="pres">
      <dgm:prSet presAssocID="{9519E8C8-DB27-4088-B593-7149ACC90957}" presName="hierRoot2" presStyleCnt="0">
        <dgm:presLayoutVars>
          <dgm:hierBranch val="init"/>
        </dgm:presLayoutVars>
      </dgm:prSet>
      <dgm:spPr/>
    </dgm:pt>
    <dgm:pt modelId="{50B20590-77E5-4E58-AD3D-ECC3FA2A5BE8}" type="pres">
      <dgm:prSet presAssocID="{9519E8C8-DB27-4088-B593-7149ACC90957}" presName="rootComposite" presStyleCnt="0"/>
      <dgm:spPr/>
    </dgm:pt>
    <dgm:pt modelId="{54790E4A-CDFA-44E2-B094-4D4A108C803D}" type="pres">
      <dgm:prSet presAssocID="{9519E8C8-DB27-4088-B593-7149ACC90957}" presName="rootText" presStyleLbl="node2" presStyleIdx="0" presStyleCnt="4">
        <dgm:presLayoutVars>
          <dgm:chPref val="3"/>
        </dgm:presLayoutVars>
      </dgm:prSet>
      <dgm:spPr/>
      <dgm:t>
        <a:bodyPr/>
        <a:lstStyle/>
        <a:p>
          <a:endParaRPr lang="en-GB"/>
        </a:p>
      </dgm:t>
    </dgm:pt>
    <dgm:pt modelId="{91C15E87-275B-47E3-AF72-CE5FA11FA5AB}" type="pres">
      <dgm:prSet presAssocID="{9519E8C8-DB27-4088-B593-7149ACC90957}" presName="rootConnector" presStyleLbl="node2" presStyleIdx="0" presStyleCnt="4"/>
      <dgm:spPr/>
      <dgm:t>
        <a:bodyPr/>
        <a:lstStyle/>
        <a:p>
          <a:endParaRPr lang="en-GB"/>
        </a:p>
      </dgm:t>
    </dgm:pt>
    <dgm:pt modelId="{95AD9B23-DC84-4300-B6D5-2F03689D6D1A}" type="pres">
      <dgm:prSet presAssocID="{9519E8C8-DB27-4088-B593-7149ACC90957}" presName="hierChild4" presStyleCnt="0"/>
      <dgm:spPr/>
    </dgm:pt>
    <dgm:pt modelId="{DE6776D2-BFBA-4206-9CA3-7239A9196ADC}" type="pres">
      <dgm:prSet presAssocID="{9519E8C8-DB27-4088-B593-7149ACC90957}" presName="hierChild5" presStyleCnt="0"/>
      <dgm:spPr/>
    </dgm:pt>
    <dgm:pt modelId="{9E350E94-6917-4CDE-9FDB-B99C2A941A66}" type="pres">
      <dgm:prSet presAssocID="{0CAC3D37-DA82-42A6-BD82-290E4600AEAD}" presName="Name37" presStyleLbl="parChTrans1D2" presStyleIdx="1" presStyleCnt="4"/>
      <dgm:spPr/>
      <dgm:t>
        <a:bodyPr/>
        <a:lstStyle/>
        <a:p>
          <a:endParaRPr lang="en-GB"/>
        </a:p>
      </dgm:t>
    </dgm:pt>
    <dgm:pt modelId="{2808E478-E520-424A-A8A5-FC0A85EAFB58}" type="pres">
      <dgm:prSet presAssocID="{C247D371-799A-490B-AFCD-0ABE10C77267}" presName="hierRoot2" presStyleCnt="0">
        <dgm:presLayoutVars>
          <dgm:hierBranch val="init"/>
        </dgm:presLayoutVars>
      </dgm:prSet>
      <dgm:spPr/>
    </dgm:pt>
    <dgm:pt modelId="{A2B868E7-54DE-40C1-AC69-B5C005886437}" type="pres">
      <dgm:prSet presAssocID="{C247D371-799A-490B-AFCD-0ABE10C77267}" presName="rootComposite" presStyleCnt="0"/>
      <dgm:spPr/>
    </dgm:pt>
    <dgm:pt modelId="{BCACE85B-79B2-446C-89A0-80F555628A07}" type="pres">
      <dgm:prSet presAssocID="{C247D371-799A-490B-AFCD-0ABE10C77267}" presName="rootText" presStyleLbl="node2" presStyleIdx="1" presStyleCnt="4">
        <dgm:presLayoutVars>
          <dgm:chPref val="3"/>
        </dgm:presLayoutVars>
      </dgm:prSet>
      <dgm:spPr/>
      <dgm:t>
        <a:bodyPr/>
        <a:lstStyle/>
        <a:p>
          <a:endParaRPr lang="en-GB"/>
        </a:p>
      </dgm:t>
    </dgm:pt>
    <dgm:pt modelId="{C7D11FE6-1E99-462B-9274-A861A1CAD07A}" type="pres">
      <dgm:prSet presAssocID="{C247D371-799A-490B-AFCD-0ABE10C77267}" presName="rootConnector" presStyleLbl="node2" presStyleIdx="1" presStyleCnt="4"/>
      <dgm:spPr/>
      <dgm:t>
        <a:bodyPr/>
        <a:lstStyle/>
        <a:p>
          <a:endParaRPr lang="en-GB"/>
        </a:p>
      </dgm:t>
    </dgm:pt>
    <dgm:pt modelId="{7823B29E-C51E-4185-BCD2-37C29B058168}" type="pres">
      <dgm:prSet presAssocID="{C247D371-799A-490B-AFCD-0ABE10C77267}" presName="hierChild4" presStyleCnt="0"/>
      <dgm:spPr/>
    </dgm:pt>
    <dgm:pt modelId="{7628AEB8-CD5B-4248-B86E-02ACE0199F11}" type="pres">
      <dgm:prSet presAssocID="{C247D371-799A-490B-AFCD-0ABE10C77267}" presName="hierChild5" presStyleCnt="0"/>
      <dgm:spPr/>
    </dgm:pt>
    <dgm:pt modelId="{51F45B5A-B51E-499E-9C98-63F2D011E00F}" type="pres">
      <dgm:prSet presAssocID="{7E02569A-BD5F-45DB-9D17-A3B1599FD2DD}" presName="Name37" presStyleLbl="parChTrans1D2" presStyleIdx="2" presStyleCnt="4"/>
      <dgm:spPr/>
      <dgm:t>
        <a:bodyPr/>
        <a:lstStyle/>
        <a:p>
          <a:endParaRPr lang="en-GB"/>
        </a:p>
      </dgm:t>
    </dgm:pt>
    <dgm:pt modelId="{F5BAF5F9-DC05-4DC8-8B35-4440CB6913C4}" type="pres">
      <dgm:prSet presAssocID="{04840EDF-103B-4E7A-9BA1-F2553FDB4CA0}" presName="hierRoot2" presStyleCnt="0">
        <dgm:presLayoutVars>
          <dgm:hierBranch val="init"/>
        </dgm:presLayoutVars>
      </dgm:prSet>
      <dgm:spPr/>
    </dgm:pt>
    <dgm:pt modelId="{E52853D0-26C8-4C79-98BB-87ED0346E169}" type="pres">
      <dgm:prSet presAssocID="{04840EDF-103B-4E7A-9BA1-F2553FDB4CA0}" presName="rootComposite" presStyleCnt="0"/>
      <dgm:spPr/>
    </dgm:pt>
    <dgm:pt modelId="{754F7A6D-78D0-406E-A0E5-B6132341FF53}" type="pres">
      <dgm:prSet presAssocID="{04840EDF-103B-4E7A-9BA1-F2553FDB4CA0}" presName="rootText" presStyleLbl="node2" presStyleIdx="2" presStyleCnt="4">
        <dgm:presLayoutVars>
          <dgm:chPref val="3"/>
        </dgm:presLayoutVars>
      </dgm:prSet>
      <dgm:spPr/>
      <dgm:t>
        <a:bodyPr/>
        <a:lstStyle/>
        <a:p>
          <a:endParaRPr lang="en-GB"/>
        </a:p>
      </dgm:t>
    </dgm:pt>
    <dgm:pt modelId="{75C25192-ACA3-43E6-9942-BD8BDC138D31}" type="pres">
      <dgm:prSet presAssocID="{04840EDF-103B-4E7A-9BA1-F2553FDB4CA0}" presName="rootConnector" presStyleLbl="node2" presStyleIdx="2" presStyleCnt="4"/>
      <dgm:spPr/>
      <dgm:t>
        <a:bodyPr/>
        <a:lstStyle/>
        <a:p>
          <a:endParaRPr lang="en-GB"/>
        </a:p>
      </dgm:t>
    </dgm:pt>
    <dgm:pt modelId="{8BE84E55-6EA9-41E3-9717-4336BED034DB}" type="pres">
      <dgm:prSet presAssocID="{04840EDF-103B-4E7A-9BA1-F2553FDB4CA0}" presName="hierChild4" presStyleCnt="0"/>
      <dgm:spPr/>
    </dgm:pt>
    <dgm:pt modelId="{BD0122B0-77AC-43B1-835E-9305DF1DB4DA}" type="pres">
      <dgm:prSet presAssocID="{04840EDF-103B-4E7A-9BA1-F2553FDB4CA0}" presName="hierChild5" presStyleCnt="0"/>
      <dgm:spPr/>
    </dgm:pt>
    <dgm:pt modelId="{335B9072-20AC-46CE-B1E7-C8F9A04E89A3}" type="pres">
      <dgm:prSet presAssocID="{F4792F4F-1A28-477E-BB75-F9148F410ED4}" presName="Name37" presStyleLbl="parChTrans1D2" presStyleIdx="3" presStyleCnt="4"/>
      <dgm:spPr/>
      <dgm:t>
        <a:bodyPr/>
        <a:lstStyle/>
        <a:p>
          <a:endParaRPr lang="en-GB"/>
        </a:p>
      </dgm:t>
    </dgm:pt>
    <dgm:pt modelId="{1C601C3A-6974-496C-94D7-2AA3922D536E}" type="pres">
      <dgm:prSet presAssocID="{0A5B05B2-FFFC-4688-8A34-9EA6CB9AF1DD}" presName="hierRoot2" presStyleCnt="0">
        <dgm:presLayoutVars>
          <dgm:hierBranch val="init"/>
        </dgm:presLayoutVars>
      </dgm:prSet>
      <dgm:spPr/>
    </dgm:pt>
    <dgm:pt modelId="{64DDB06B-A2E5-43C3-8C61-E2A974681501}" type="pres">
      <dgm:prSet presAssocID="{0A5B05B2-FFFC-4688-8A34-9EA6CB9AF1DD}" presName="rootComposite" presStyleCnt="0"/>
      <dgm:spPr/>
    </dgm:pt>
    <dgm:pt modelId="{9E72E196-7C2E-45E3-BFBD-800C2C7F91C5}" type="pres">
      <dgm:prSet presAssocID="{0A5B05B2-FFFC-4688-8A34-9EA6CB9AF1DD}" presName="rootText" presStyleLbl="node2" presStyleIdx="3" presStyleCnt="4">
        <dgm:presLayoutVars>
          <dgm:chPref val="3"/>
        </dgm:presLayoutVars>
      </dgm:prSet>
      <dgm:spPr/>
      <dgm:t>
        <a:bodyPr/>
        <a:lstStyle/>
        <a:p>
          <a:endParaRPr lang="en-GB"/>
        </a:p>
      </dgm:t>
    </dgm:pt>
    <dgm:pt modelId="{707DD84B-0005-4477-BF79-B27B16A521DB}" type="pres">
      <dgm:prSet presAssocID="{0A5B05B2-FFFC-4688-8A34-9EA6CB9AF1DD}" presName="rootConnector" presStyleLbl="node2" presStyleIdx="3" presStyleCnt="4"/>
      <dgm:spPr/>
      <dgm:t>
        <a:bodyPr/>
        <a:lstStyle/>
        <a:p>
          <a:endParaRPr lang="en-GB"/>
        </a:p>
      </dgm:t>
    </dgm:pt>
    <dgm:pt modelId="{F10C3C98-FAEF-4589-87C6-F76C7BAB317E}" type="pres">
      <dgm:prSet presAssocID="{0A5B05B2-FFFC-4688-8A34-9EA6CB9AF1DD}" presName="hierChild4" presStyleCnt="0"/>
      <dgm:spPr/>
    </dgm:pt>
    <dgm:pt modelId="{3FA078CE-F890-4D5C-A378-5248F9CDC82F}" type="pres">
      <dgm:prSet presAssocID="{0A5B05B2-FFFC-4688-8A34-9EA6CB9AF1DD}" presName="hierChild5" presStyleCnt="0"/>
      <dgm:spPr/>
    </dgm:pt>
    <dgm:pt modelId="{6D546D54-107B-4744-A9D4-A32434648A86}" type="pres">
      <dgm:prSet presAssocID="{6AA9821C-A775-4994-AA0F-F5F5955BE8DF}" presName="hierChild3" presStyleCnt="0"/>
      <dgm:spPr/>
    </dgm:pt>
  </dgm:ptLst>
  <dgm:cxnLst>
    <dgm:cxn modelId="{61910CAA-A7C2-4A39-8BAE-CE35B49E7366}" srcId="{0B3D507A-6658-4FE3-9DB0-EF0B64E7ABA4}" destId="{6AA9821C-A775-4994-AA0F-F5F5955BE8DF}" srcOrd="0" destOrd="0" parTransId="{2EBA0691-1581-4A16-8260-A18180B1D382}" sibTransId="{DD771D05-4577-419F-9AC1-E3E42E13F38D}"/>
    <dgm:cxn modelId="{D91EDFB3-81CD-494B-93E0-E4B1CC73BA71}" type="presOf" srcId="{F4792F4F-1A28-477E-BB75-F9148F410ED4}" destId="{335B9072-20AC-46CE-B1E7-C8F9A04E89A3}" srcOrd="0" destOrd="0" presId="urn:microsoft.com/office/officeart/2005/8/layout/orgChart1"/>
    <dgm:cxn modelId="{8B099D96-A538-4C94-9C31-15E819BB43E7}" type="presOf" srcId="{9519E8C8-DB27-4088-B593-7149ACC90957}" destId="{54790E4A-CDFA-44E2-B094-4D4A108C803D}" srcOrd="0" destOrd="0" presId="urn:microsoft.com/office/officeart/2005/8/layout/orgChart1"/>
    <dgm:cxn modelId="{4DA00D38-98C5-4541-B2B5-CCAACEE0E675}" type="presOf" srcId="{04840EDF-103B-4E7A-9BA1-F2553FDB4CA0}" destId="{754F7A6D-78D0-406E-A0E5-B6132341FF53}" srcOrd="0" destOrd="0" presId="urn:microsoft.com/office/officeart/2005/8/layout/orgChart1"/>
    <dgm:cxn modelId="{9BF0068D-6678-448F-8630-3F50AFB3B250}" srcId="{6AA9821C-A775-4994-AA0F-F5F5955BE8DF}" destId="{C247D371-799A-490B-AFCD-0ABE10C77267}" srcOrd="1" destOrd="0" parTransId="{0CAC3D37-DA82-42A6-BD82-290E4600AEAD}" sibTransId="{3DA7DE56-B768-4948-8DEB-48CE8914C725}"/>
    <dgm:cxn modelId="{1ECB4FF7-CC6A-4331-950C-9B9BE182ABC9}" srcId="{6AA9821C-A775-4994-AA0F-F5F5955BE8DF}" destId="{9519E8C8-DB27-4088-B593-7149ACC90957}" srcOrd="0" destOrd="0" parTransId="{255B4750-2232-4B64-96C1-4A99971F3ACF}" sibTransId="{C55DCDB3-7DEA-4654-BCFA-B9A9AB831F03}"/>
    <dgm:cxn modelId="{4296AD1D-26C9-4D9B-B0BD-0F2B0C3DB031}" type="presOf" srcId="{9519E8C8-DB27-4088-B593-7149ACC90957}" destId="{91C15E87-275B-47E3-AF72-CE5FA11FA5AB}" srcOrd="1" destOrd="0" presId="urn:microsoft.com/office/officeart/2005/8/layout/orgChart1"/>
    <dgm:cxn modelId="{562EA13C-B2C2-4ACE-9C83-CA6FE4899B2E}" type="presOf" srcId="{6AA9821C-A775-4994-AA0F-F5F5955BE8DF}" destId="{919E8EB4-23D7-4AC1-B7F3-F24F05394D9B}" srcOrd="0" destOrd="0" presId="urn:microsoft.com/office/officeart/2005/8/layout/orgChart1"/>
    <dgm:cxn modelId="{50E729BD-B5E8-403C-B239-D5F455E733E3}" type="presOf" srcId="{7E02569A-BD5F-45DB-9D17-A3B1599FD2DD}" destId="{51F45B5A-B51E-499E-9C98-63F2D011E00F}" srcOrd="0" destOrd="0" presId="urn:microsoft.com/office/officeart/2005/8/layout/orgChart1"/>
    <dgm:cxn modelId="{6B239522-FB13-4894-8AA5-C7B9DE25E710}" type="presOf" srcId="{0A5B05B2-FFFC-4688-8A34-9EA6CB9AF1DD}" destId="{9E72E196-7C2E-45E3-BFBD-800C2C7F91C5}" srcOrd="0" destOrd="0" presId="urn:microsoft.com/office/officeart/2005/8/layout/orgChart1"/>
    <dgm:cxn modelId="{6ABAE332-9AE5-4E13-B1D9-662AAEA812C2}" type="presOf" srcId="{6AA9821C-A775-4994-AA0F-F5F5955BE8DF}" destId="{0205F009-8B11-4252-8BDD-3ABA59E8D79D}" srcOrd="1" destOrd="0" presId="urn:microsoft.com/office/officeart/2005/8/layout/orgChart1"/>
    <dgm:cxn modelId="{FA57FDF9-B0F4-4DFF-BBEA-686AA3BCE852}" type="presOf" srcId="{0A5B05B2-FFFC-4688-8A34-9EA6CB9AF1DD}" destId="{707DD84B-0005-4477-BF79-B27B16A521DB}" srcOrd="1" destOrd="0" presId="urn:microsoft.com/office/officeart/2005/8/layout/orgChart1"/>
    <dgm:cxn modelId="{4B108938-3C8E-44EE-A671-E6DB75FDF51E}" type="presOf" srcId="{0B3D507A-6658-4FE3-9DB0-EF0B64E7ABA4}" destId="{3A4FA687-4138-43E1-A019-9FCCB1367EA9}" srcOrd="0" destOrd="0" presId="urn:microsoft.com/office/officeart/2005/8/layout/orgChart1"/>
    <dgm:cxn modelId="{DE8EC169-890C-470C-9042-E9290C88BA93}" type="presOf" srcId="{04840EDF-103B-4E7A-9BA1-F2553FDB4CA0}" destId="{75C25192-ACA3-43E6-9942-BD8BDC138D31}" srcOrd="1" destOrd="0" presId="urn:microsoft.com/office/officeart/2005/8/layout/orgChart1"/>
    <dgm:cxn modelId="{97C40D56-761C-446D-BE4B-9CC897B17472}" srcId="{6AA9821C-A775-4994-AA0F-F5F5955BE8DF}" destId="{0A5B05B2-FFFC-4688-8A34-9EA6CB9AF1DD}" srcOrd="3" destOrd="0" parTransId="{F4792F4F-1A28-477E-BB75-F9148F410ED4}" sibTransId="{D6D9AA56-C024-4554-BF9B-3D6556083805}"/>
    <dgm:cxn modelId="{FE8DE073-4B92-4A97-B998-C0E362B438A3}" type="presOf" srcId="{C247D371-799A-490B-AFCD-0ABE10C77267}" destId="{C7D11FE6-1E99-462B-9274-A861A1CAD07A}" srcOrd="1" destOrd="0" presId="urn:microsoft.com/office/officeart/2005/8/layout/orgChart1"/>
    <dgm:cxn modelId="{0286BEB2-AF01-4D32-AABE-F08B3595A307}" type="presOf" srcId="{255B4750-2232-4B64-96C1-4A99971F3ACF}" destId="{4BBC6718-F069-49FB-B163-8FEB776A98DD}" srcOrd="0" destOrd="0" presId="urn:microsoft.com/office/officeart/2005/8/layout/orgChart1"/>
    <dgm:cxn modelId="{6D457814-250F-4DE5-A197-39184984A91E}" type="presOf" srcId="{C247D371-799A-490B-AFCD-0ABE10C77267}" destId="{BCACE85B-79B2-446C-89A0-80F555628A07}" srcOrd="0" destOrd="0" presId="urn:microsoft.com/office/officeart/2005/8/layout/orgChart1"/>
    <dgm:cxn modelId="{32E97E45-C638-4CA3-AABB-CD735139691B}" srcId="{6AA9821C-A775-4994-AA0F-F5F5955BE8DF}" destId="{04840EDF-103B-4E7A-9BA1-F2553FDB4CA0}" srcOrd="2" destOrd="0" parTransId="{7E02569A-BD5F-45DB-9D17-A3B1599FD2DD}" sibTransId="{4BB435F3-9AB3-4B3D-BD02-C06B8A628E06}"/>
    <dgm:cxn modelId="{22BBA063-A976-42B6-A432-C05C637FD3AA}" type="presOf" srcId="{0CAC3D37-DA82-42A6-BD82-290E4600AEAD}" destId="{9E350E94-6917-4CDE-9FDB-B99C2A941A66}" srcOrd="0" destOrd="0" presId="urn:microsoft.com/office/officeart/2005/8/layout/orgChart1"/>
    <dgm:cxn modelId="{FD98AF50-693C-42A6-B59F-D74C5592B597}" type="presParOf" srcId="{3A4FA687-4138-43E1-A019-9FCCB1367EA9}" destId="{E2403241-BCA5-4412-B861-5DEB5F288E41}" srcOrd="0" destOrd="0" presId="urn:microsoft.com/office/officeart/2005/8/layout/orgChart1"/>
    <dgm:cxn modelId="{387B7861-5B27-4C89-BD56-393DF9F81410}" type="presParOf" srcId="{E2403241-BCA5-4412-B861-5DEB5F288E41}" destId="{9133B115-F39B-4286-9511-31B775D832A3}" srcOrd="0" destOrd="0" presId="urn:microsoft.com/office/officeart/2005/8/layout/orgChart1"/>
    <dgm:cxn modelId="{754C6F27-7135-492B-A927-17E1064CA4A8}" type="presParOf" srcId="{9133B115-F39B-4286-9511-31B775D832A3}" destId="{919E8EB4-23D7-4AC1-B7F3-F24F05394D9B}" srcOrd="0" destOrd="0" presId="urn:microsoft.com/office/officeart/2005/8/layout/orgChart1"/>
    <dgm:cxn modelId="{DDC619DD-C287-4AE2-B2D9-C1A16AD6CB1C}" type="presParOf" srcId="{9133B115-F39B-4286-9511-31B775D832A3}" destId="{0205F009-8B11-4252-8BDD-3ABA59E8D79D}" srcOrd="1" destOrd="0" presId="urn:microsoft.com/office/officeart/2005/8/layout/orgChart1"/>
    <dgm:cxn modelId="{8ED468FF-DC64-48F8-8C75-33190FBFE42D}" type="presParOf" srcId="{E2403241-BCA5-4412-B861-5DEB5F288E41}" destId="{4215BC1F-2E48-4D08-B8D4-6E5EB74FF17B}" srcOrd="1" destOrd="0" presId="urn:microsoft.com/office/officeart/2005/8/layout/orgChart1"/>
    <dgm:cxn modelId="{B238AD9B-B785-43F9-BCA9-7C29C64DDCAF}" type="presParOf" srcId="{4215BC1F-2E48-4D08-B8D4-6E5EB74FF17B}" destId="{4BBC6718-F069-49FB-B163-8FEB776A98DD}" srcOrd="0" destOrd="0" presId="urn:microsoft.com/office/officeart/2005/8/layout/orgChart1"/>
    <dgm:cxn modelId="{257BC118-4B86-4C22-BDC6-7733F5B8BF90}" type="presParOf" srcId="{4215BC1F-2E48-4D08-B8D4-6E5EB74FF17B}" destId="{03C17062-495E-4827-9ADF-584CD93A9E3D}" srcOrd="1" destOrd="0" presId="urn:microsoft.com/office/officeart/2005/8/layout/orgChart1"/>
    <dgm:cxn modelId="{6DEEF095-AFD3-49D2-BFF8-D305DCA084A0}" type="presParOf" srcId="{03C17062-495E-4827-9ADF-584CD93A9E3D}" destId="{50B20590-77E5-4E58-AD3D-ECC3FA2A5BE8}" srcOrd="0" destOrd="0" presId="urn:microsoft.com/office/officeart/2005/8/layout/orgChart1"/>
    <dgm:cxn modelId="{20CD70D5-4AD3-4E3E-9E2B-328D9F98EE7A}" type="presParOf" srcId="{50B20590-77E5-4E58-AD3D-ECC3FA2A5BE8}" destId="{54790E4A-CDFA-44E2-B094-4D4A108C803D}" srcOrd="0" destOrd="0" presId="urn:microsoft.com/office/officeart/2005/8/layout/orgChart1"/>
    <dgm:cxn modelId="{0D831F89-4F58-4A79-929A-9E0FF55E146D}" type="presParOf" srcId="{50B20590-77E5-4E58-AD3D-ECC3FA2A5BE8}" destId="{91C15E87-275B-47E3-AF72-CE5FA11FA5AB}" srcOrd="1" destOrd="0" presId="urn:microsoft.com/office/officeart/2005/8/layout/orgChart1"/>
    <dgm:cxn modelId="{0C50D605-D66D-4CCA-A4C6-A9F7ECBE9D22}" type="presParOf" srcId="{03C17062-495E-4827-9ADF-584CD93A9E3D}" destId="{95AD9B23-DC84-4300-B6D5-2F03689D6D1A}" srcOrd="1" destOrd="0" presId="urn:microsoft.com/office/officeart/2005/8/layout/orgChart1"/>
    <dgm:cxn modelId="{52D8266B-D09E-4EA0-AA0A-0FD92176ED86}" type="presParOf" srcId="{03C17062-495E-4827-9ADF-584CD93A9E3D}" destId="{DE6776D2-BFBA-4206-9CA3-7239A9196ADC}" srcOrd="2" destOrd="0" presId="urn:microsoft.com/office/officeart/2005/8/layout/orgChart1"/>
    <dgm:cxn modelId="{85599EFA-933E-42B5-ACA8-B461A3FFD1ED}" type="presParOf" srcId="{4215BC1F-2E48-4D08-B8D4-6E5EB74FF17B}" destId="{9E350E94-6917-4CDE-9FDB-B99C2A941A66}" srcOrd="2" destOrd="0" presId="urn:microsoft.com/office/officeart/2005/8/layout/orgChart1"/>
    <dgm:cxn modelId="{459F1C53-629F-4512-8CF5-F79CC66D327D}" type="presParOf" srcId="{4215BC1F-2E48-4D08-B8D4-6E5EB74FF17B}" destId="{2808E478-E520-424A-A8A5-FC0A85EAFB58}" srcOrd="3" destOrd="0" presId="urn:microsoft.com/office/officeart/2005/8/layout/orgChart1"/>
    <dgm:cxn modelId="{C2975D42-9A0F-4DE2-BDC6-F6288B23F3CE}" type="presParOf" srcId="{2808E478-E520-424A-A8A5-FC0A85EAFB58}" destId="{A2B868E7-54DE-40C1-AC69-B5C005886437}" srcOrd="0" destOrd="0" presId="urn:microsoft.com/office/officeart/2005/8/layout/orgChart1"/>
    <dgm:cxn modelId="{DAB8A9C7-E657-4230-A09B-3BB4364C450D}" type="presParOf" srcId="{A2B868E7-54DE-40C1-AC69-B5C005886437}" destId="{BCACE85B-79B2-446C-89A0-80F555628A07}" srcOrd="0" destOrd="0" presId="urn:microsoft.com/office/officeart/2005/8/layout/orgChart1"/>
    <dgm:cxn modelId="{893D6619-3B61-407E-957A-A8A56CD97DA1}" type="presParOf" srcId="{A2B868E7-54DE-40C1-AC69-B5C005886437}" destId="{C7D11FE6-1E99-462B-9274-A861A1CAD07A}" srcOrd="1" destOrd="0" presId="urn:microsoft.com/office/officeart/2005/8/layout/orgChart1"/>
    <dgm:cxn modelId="{C8F95239-D86D-4F47-BACF-92E59992932D}" type="presParOf" srcId="{2808E478-E520-424A-A8A5-FC0A85EAFB58}" destId="{7823B29E-C51E-4185-BCD2-37C29B058168}" srcOrd="1" destOrd="0" presId="urn:microsoft.com/office/officeart/2005/8/layout/orgChart1"/>
    <dgm:cxn modelId="{2048A7DA-5A43-4612-B37E-9BE6A53FA0A6}" type="presParOf" srcId="{2808E478-E520-424A-A8A5-FC0A85EAFB58}" destId="{7628AEB8-CD5B-4248-B86E-02ACE0199F11}" srcOrd="2" destOrd="0" presId="urn:microsoft.com/office/officeart/2005/8/layout/orgChart1"/>
    <dgm:cxn modelId="{8911A8E7-BBEF-45CF-BB36-E23BDC5C8589}" type="presParOf" srcId="{4215BC1F-2E48-4D08-B8D4-6E5EB74FF17B}" destId="{51F45B5A-B51E-499E-9C98-63F2D011E00F}" srcOrd="4" destOrd="0" presId="urn:microsoft.com/office/officeart/2005/8/layout/orgChart1"/>
    <dgm:cxn modelId="{80CF39F0-7C96-44DD-BD42-E79F8A288CC0}" type="presParOf" srcId="{4215BC1F-2E48-4D08-B8D4-6E5EB74FF17B}" destId="{F5BAF5F9-DC05-4DC8-8B35-4440CB6913C4}" srcOrd="5" destOrd="0" presId="urn:microsoft.com/office/officeart/2005/8/layout/orgChart1"/>
    <dgm:cxn modelId="{9BDC0D09-2C6E-4A7C-B46C-3458077E6381}" type="presParOf" srcId="{F5BAF5F9-DC05-4DC8-8B35-4440CB6913C4}" destId="{E52853D0-26C8-4C79-98BB-87ED0346E169}" srcOrd="0" destOrd="0" presId="urn:microsoft.com/office/officeart/2005/8/layout/orgChart1"/>
    <dgm:cxn modelId="{AD782EC8-37C9-4D49-86FF-9C78D0396DCD}" type="presParOf" srcId="{E52853D0-26C8-4C79-98BB-87ED0346E169}" destId="{754F7A6D-78D0-406E-A0E5-B6132341FF53}" srcOrd="0" destOrd="0" presId="urn:microsoft.com/office/officeart/2005/8/layout/orgChart1"/>
    <dgm:cxn modelId="{C5E7E11C-90B9-486B-9D6F-8BF7AFA8E1B0}" type="presParOf" srcId="{E52853D0-26C8-4C79-98BB-87ED0346E169}" destId="{75C25192-ACA3-43E6-9942-BD8BDC138D31}" srcOrd="1" destOrd="0" presId="urn:microsoft.com/office/officeart/2005/8/layout/orgChart1"/>
    <dgm:cxn modelId="{CDB787C4-9EFC-41DB-9E76-016CCB0821DD}" type="presParOf" srcId="{F5BAF5F9-DC05-4DC8-8B35-4440CB6913C4}" destId="{8BE84E55-6EA9-41E3-9717-4336BED034DB}" srcOrd="1" destOrd="0" presId="urn:microsoft.com/office/officeart/2005/8/layout/orgChart1"/>
    <dgm:cxn modelId="{2DB3EB87-3F77-448F-9939-152D81DD01EC}" type="presParOf" srcId="{F5BAF5F9-DC05-4DC8-8B35-4440CB6913C4}" destId="{BD0122B0-77AC-43B1-835E-9305DF1DB4DA}" srcOrd="2" destOrd="0" presId="urn:microsoft.com/office/officeart/2005/8/layout/orgChart1"/>
    <dgm:cxn modelId="{D0EB2A98-99F1-4B7F-A4DB-12E75D7E1F6C}" type="presParOf" srcId="{4215BC1F-2E48-4D08-B8D4-6E5EB74FF17B}" destId="{335B9072-20AC-46CE-B1E7-C8F9A04E89A3}" srcOrd="6" destOrd="0" presId="urn:microsoft.com/office/officeart/2005/8/layout/orgChart1"/>
    <dgm:cxn modelId="{8F6DDBC5-C4BE-40DD-A1CC-E8B8A658A309}" type="presParOf" srcId="{4215BC1F-2E48-4D08-B8D4-6E5EB74FF17B}" destId="{1C601C3A-6974-496C-94D7-2AA3922D536E}" srcOrd="7" destOrd="0" presId="urn:microsoft.com/office/officeart/2005/8/layout/orgChart1"/>
    <dgm:cxn modelId="{D915E481-753E-4FAB-B248-2D40EDFFC96E}" type="presParOf" srcId="{1C601C3A-6974-496C-94D7-2AA3922D536E}" destId="{64DDB06B-A2E5-43C3-8C61-E2A974681501}" srcOrd="0" destOrd="0" presId="urn:microsoft.com/office/officeart/2005/8/layout/orgChart1"/>
    <dgm:cxn modelId="{496424DC-28BA-4A17-9A6D-7B8239E99E4D}" type="presParOf" srcId="{64DDB06B-A2E5-43C3-8C61-E2A974681501}" destId="{9E72E196-7C2E-45E3-BFBD-800C2C7F91C5}" srcOrd="0" destOrd="0" presId="urn:microsoft.com/office/officeart/2005/8/layout/orgChart1"/>
    <dgm:cxn modelId="{648A183F-3F6D-49B3-81E4-EE07DC41E1CF}" type="presParOf" srcId="{64DDB06B-A2E5-43C3-8C61-E2A974681501}" destId="{707DD84B-0005-4477-BF79-B27B16A521DB}" srcOrd="1" destOrd="0" presId="urn:microsoft.com/office/officeart/2005/8/layout/orgChart1"/>
    <dgm:cxn modelId="{EA709B2E-3E73-49AA-B665-6015F7C50AA4}" type="presParOf" srcId="{1C601C3A-6974-496C-94D7-2AA3922D536E}" destId="{F10C3C98-FAEF-4589-87C6-F76C7BAB317E}" srcOrd="1" destOrd="0" presId="urn:microsoft.com/office/officeart/2005/8/layout/orgChart1"/>
    <dgm:cxn modelId="{E2290477-9B7D-455C-BF1A-8E55E097F87D}" type="presParOf" srcId="{1C601C3A-6974-496C-94D7-2AA3922D536E}" destId="{3FA078CE-F890-4D5C-A378-5248F9CDC82F}" srcOrd="2" destOrd="0" presId="urn:microsoft.com/office/officeart/2005/8/layout/orgChart1"/>
    <dgm:cxn modelId="{6590B94E-A414-4893-8373-28645BA0BE20}" type="presParOf" srcId="{E2403241-BCA5-4412-B861-5DEB5F288E41}" destId="{6D546D54-107B-4744-A9D4-A32434648A86}"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2235F03-5E40-44FB-8E98-67C220D98816}" type="doc">
      <dgm:prSet loTypeId="urn:microsoft.com/office/officeart/2005/8/layout/funnel1" loCatId="relationship" qsTypeId="urn:microsoft.com/office/officeart/2005/8/quickstyle/simple1" qsCatId="simple" csTypeId="urn:microsoft.com/office/officeart/2005/8/colors/accent3_2" csCatId="accent3" phldr="1"/>
      <dgm:spPr/>
      <dgm:t>
        <a:bodyPr/>
        <a:lstStyle/>
        <a:p>
          <a:endParaRPr lang="en-GB"/>
        </a:p>
      </dgm:t>
    </dgm:pt>
    <dgm:pt modelId="{BC05BD5A-A242-449F-A9CF-CA600370896D}">
      <dgm:prSet phldrT="[Text]"/>
      <dgm:spPr/>
      <dgm:t>
        <a:bodyPr/>
        <a:lstStyle/>
        <a:p>
          <a:r>
            <a:rPr lang="en-GB" dirty="0" smtClean="0"/>
            <a:t>Quality Strategy</a:t>
          </a:r>
          <a:endParaRPr lang="en-GB" dirty="0"/>
        </a:p>
      </dgm:t>
    </dgm:pt>
    <dgm:pt modelId="{33624A0A-314D-49C5-9C65-51DBFB927025}" type="parTrans" cxnId="{44950E47-149F-4078-8B76-089E0AF45E58}">
      <dgm:prSet/>
      <dgm:spPr/>
      <dgm:t>
        <a:bodyPr/>
        <a:lstStyle/>
        <a:p>
          <a:endParaRPr lang="en-GB"/>
        </a:p>
      </dgm:t>
    </dgm:pt>
    <dgm:pt modelId="{4AB243E2-3EB7-46B2-B6D6-A8E346CADB20}" type="sibTrans" cxnId="{44950E47-149F-4078-8B76-089E0AF45E58}">
      <dgm:prSet/>
      <dgm:spPr/>
      <dgm:t>
        <a:bodyPr/>
        <a:lstStyle/>
        <a:p>
          <a:endParaRPr lang="en-GB"/>
        </a:p>
      </dgm:t>
    </dgm:pt>
    <dgm:pt modelId="{A86ED3F1-9A94-4D13-9CEF-9BD695763F82}">
      <dgm:prSet phldrT="[Text]"/>
      <dgm:spPr/>
      <dgm:t>
        <a:bodyPr/>
        <a:lstStyle/>
        <a:p>
          <a:r>
            <a:rPr lang="en-GB" dirty="0" smtClean="0"/>
            <a:t>Staff governance standards</a:t>
          </a:r>
          <a:endParaRPr lang="en-GB" dirty="0"/>
        </a:p>
      </dgm:t>
    </dgm:pt>
    <dgm:pt modelId="{17529E0D-EA82-49E1-A181-1AAD658FC982}" type="parTrans" cxnId="{242950B0-4422-42A0-B40F-E5A6799F9452}">
      <dgm:prSet/>
      <dgm:spPr/>
      <dgm:t>
        <a:bodyPr/>
        <a:lstStyle/>
        <a:p>
          <a:endParaRPr lang="en-GB"/>
        </a:p>
      </dgm:t>
    </dgm:pt>
    <dgm:pt modelId="{33BE8638-93E6-49A3-988A-A0D0159853EC}" type="sibTrans" cxnId="{242950B0-4422-42A0-B40F-E5A6799F9452}">
      <dgm:prSet/>
      <dgm:spPr/>
      <dgm:t>
        <a:bodyPr/>
        <a:lstStyle/>
        <a:p>
          <a:endParaRPr lang="en-GB"/>
        </a:p>
      </dgm:t>
    </dgm:pt>
    <dgm:pt modelId="{44824CE9-E106-4C81-B58B-6BF4B2039A6C}">
      <dgm:prSet phldrT="[Text]"/>
      <dgm:spPr/>
      <dgm:t>
        <a:bodyPr/>
        <a:lstStyle/>
        <a:p>
          <a:r>
            <a:rPr lang="en-GB" dirty="0" smtClean="0"/>
            <a:t>McLeod Enablers</a:t>
          </a:r>
          <a:endParaRPr lang="en-GB" dirty="0"/>
        </a:p>
      </dgm:t>
    </dgm:pt>
    <dgm:pt modelId="{FB5A3DED-4E32-4100-8D38-6F800EDE42C7}" type="parTrans" cxnId="{616E1ABA-B48C-44EA-9ADA-B13CD81AE2C3}">
      <dgm:prSet/>
      <dgm:spPr/>
      <dgm:t>
        <a:bodyPr/>
        <a:lstStyle/>
        <a:p>
          <a:endParaRPr lang="en-GB"/>
        </a:p>
      </dgm:t>
    </dgm:pt>
    <dgm:pt modelId="{76612C05-EC9D-4E41-BF65-8F5F4B874133}" type="sibTrans" cxnId="{616E1ABA-B48C-44EA-9ADA-B13CD81AE2C3}">
      <dgm:prSet/>
      <dgm:spPr/>
      <dgm:t>
        <a:bodyPr/>
        <a:lstStyle/>
        <a:p>
          <a:endParaRPr lang="en-GB"/>
        </a:p>
      </dgm:t>
    </dgm:pt>
    <dgm:pt modelId="{C381BBB2-831C-4274-B99A-24EAB9A4C8B3}">
      <dgm:prSet phldrT="[Text]"/>
      <dgm:spPr/>
      <dgm:t>
        <a:bodyPr/>
        <a:lstStyle/>
        <a:p>
          <a:r>
            <a:rPr lang="en-GB" dirty="0" smtClean="0"/>
            <a:t>Staff coproduction</a:t>
          </a:r>
          <a:endParaRPr lang="en-GB" dirty="0"/>
        </a:p>
      </dgm:t>
    </dgm:pt>
    <dgm:pt modelId="{6FDDB21F-A609-4DCF-8827-B1959F332CAC}" type="parTrans" cxnId="{93EB5E79-389B-4663-9EEF-93DA2AA4F767}">
      <dgm:prSet/>
      <dgm:spPr/>
      <dgm:t>
        <a:bodyPr/>
        <a:lstStyle/>
        <a:p>
          <a:endParaRPr lang="en-GB"/>
        </a:p>
      </dgm:t>
    </dgm:pt>
    <dgm:pt modelId="{F9BE41AB-CE4A-44E6-94DA-E108BEEC3B53}" type="sibTrans" cxnId="{93EB5E79-389B-4663-9EEF-93DA2AA4F767}">
      <dgm:prSet/>
      <dgm:spPr/>
      <dgm:t>
        <a:bodyPr/>
        <a:lstStyle/>
        <a:p>
          <a:endParaRPr lang="en-GB"/>
        </a:p>
      </dgm:t>
    </dgm:pt>
    <dgm:pt modelId="{1342D3BA-6866-44DA-9AF6-F3CD97084317}" type="pres">
      <dgm:prSet presAssocID="{32235F03-5E40-44FB-8E98-67C220D98816}" presName="Name0" presStyleCnt="0">
        <dgm:presLayoutVars>
          <dgm:chMax val="4"/>
          <dgm:resizeHandles val="exact"/>
        </dgm:presLayoutVars>
      </dgm:prSet>
      <dgm:spPr/>
      <dgm:t>
        <a:bodyPr/>
        <a:lstStyle/>
        <a:p>
          <a:endParaRPr lang="en-GB"/>
        </a:p>
      </dgm:t>
    </dgm:pt>
    <dgm:pt modelId="{B138793E-E4FA-46DE-8A39-DCFBE75F10B6}" type="pres">
      <dgm:prSet presAssocID="{32235F03-5E40-44FB-8E98-67C220D98816}" presName="ellipse" presStyleLbl="trBgShp" presStyleIdx="0" presStyleCnt="1"/>
      <dgm:spPr/>
    </dgm:pt>
    <dgm:pt modelId="{457676D6-DD73-44A6-9CE5-449C35080222}" type="pres">
      <dgm:prSet presAssocID="{32235F03-5E40-44FB-8E98-67C220D98816}" presName="arrow1" presStyleLbl="fgShp" presStyleIdx="0" presStyleCnt="1"/>
      <dgm:spPr/>
      <dgm:t>
        <a:bodyPr/>
        <a:lstStyle/>
        <a:p>
          <a:endParaRPr lang="en-GB"/>
        </a:p>
      </dgm:t>
    </dgm:pt>
    <dgm:pt modelId="{DD2507CB-D772-4C2A-9708-91DA7FDA88CC}" type="pres">
      <dgm:prSet presAssocID="{32235F03-5E40-44FB-8E98-67C220D98816}" presName="rectangle" presStyleLbl="revTx" presStyleIdx="0" presStyleCnt="1">
        <dgm:presLayoutVars>
          <dgm:bulletEnabled val="1"/>
        </dgm:presLayoutVars>
      </dgm:prSet>
      <dgm:spPr/>
      <dgm:t>
        <a:bodyPr/>
        <a:lstStyle/>
        <a:p>
          <a:endParaRPr lang="en-GB"/>
        </a:p>
      </dgm:t>
    </dgm:pt>
    <dgm:pt modelId="{6EA92661-2258-430E-B6EC-64A01F7F03B1}" type="pres">
      <dgm:prSet presAssocID="{A86ED3F1-9A94-4D13-9CEF-9BD695763F82}" presName="item1" presStyleLbl="node1" presStyleIdx="0" presStyleCnt="3">
        <dgm:presLayoutVars>
          <dgm:bulletEnabled val="1"/>
        </dgm:presLayoutVars>
      </dgm:prSet>
      <dgm:spPr/>
      <dgm:t>
        <a:bodyPr/>
        <a:lstStyle/>
        <a:p>
          <a:endParaRPr lang="en-GB"/>
        </a:p>
      </dgm:t>
    </dgm:pt>
    <dgm:pt modelId="{1EB98E72-CAAA-481A-ADA7-FA2C19F3530C}" type="pres">
      <dgm:prSet presAssocID="{44824CE9-E106-4C81-B58B-6BF4B2039A6C}" presName="item2" presStyleLbl="node1" presStyleIdx="1" presStyleCnt="3" custScaleX="238897">
        <dgm:presLayoutVars>
          <dgm:bulletEnabled val="1"/>
        </dgm:presLayoutVars>
      </dgm:prSet>
      <dgm:spPr/>
      <dgm:t>
        <a:bodyPr/>
        <a:lstStyle/>
        <a:p>
          <a:endParaRPr lang="en-GB"/>
        </a:p>
      </dgm:t>
    </dgm:pt>
    <dgm:pt modelId="{BD89D49F-911D-4FC2-8B7D-7CD3C75D1310}" type="pres">
      <dgm:prSet presAssocID="{C381BBB2-831C-4274-B99A-24EAB9A4C8B3}" presName="item3" presStyleLbl="node1" presStyleIdx="2" presStyleCnt="3" custScaleX="267770" custLinFactNeighborX="64595" custLinFactNeighborY="-39420">
        <dgm:presLayoutVars>
          <dgm:bulletEnabled val="1"/>
        </dgm:presLayoutVars>
      </dgm:prSet>
      <dgm:spPr/>
      <dgm:t>
        <a:bodyPr/>
        <a:lstStyle/>
        <a:p>
          <a:endParaRPr lang="en-GB"/>
        </a:p>
      </dgm:t>
    </dgm:pt>
    <dgm:pt modelId="{16D9FD60-CE71-4BAD-80F3-5296B55838D7}" type="pres">
      <dgm:prSet presAssocID="{32235F03-5E40-44FB-8E98-67C220D98816}" presName="funnel" presStyleLbl="trAlignAcc1" presStyleIdx="0" presStyleCnt="1" custScaleX="170496"/>
      <dgm:spPr/>
    </dgm:pt>
  </dgm:ptLst>
  <dgm:cxnLst>
    <dgm:cxn modelId="{92542AD0-5406-4D1F-9150-96CF37B26E84}" type="presOf" srcId="{32235F03-5E40-44FB-8E98-67C220D98816}" destId="{1342D3BA-6866-44DA-9AF6-F3CD97084317}" srcOrd="0" destOrd="0" presId="urn:microsoft.com/office/officeart/2005/8/layout/funnel1"/>
    <dgm:cxn modelId="{44950E47-149F-4078-8B76-089E0AF45E58}" srcId="{32235F03-5E40-44FB-8E98-67C220D98816}" destId="{BC05BD5A-A242-449F-A9CF-CA600370896D}" srcOrd="0" destOrd="0" parTransId="{33624A0A-314D-49C5-9C65-51DBFB927025}" sibTransId="{4AB243E2-3EB7-46B2-B6D6-A8E346CADB20}"/>
    <dgm:cxn modelId="{4069A661-D0E3-442C-A8B8-B1D12AAFD1A8}" type="presOf" srcId="{A86ED3F1-9A94-4D13-9CEF-9BD695763F82}" destId="{1EB98E72-CAAA-481A-ADA7-FA2C19F3530C}" srcOrd="0" destOrd="0" presId="urn:microsoft.com/office/officeart/2005/8/layout/funnel1"/>
    <dgm:cxn modelId="{242950B0-4422-42A0-B40F-E5A6799F9452}" srcId="{32235F03-5E40-44FB-8E98-67C220D98816}" destId="{A86ED3F1-9A94-4D13-9CEF-9BD695763F82}" srcOrd="1" destOrd="0" parTransId="{17529E0D-EA82-49E1-A181-1AAD658FC982}" sibTransId="{33BE8638-93E6-49A3-988A-A0D0159853EC}"/>
    <dgm:cxn modelId="{3DD15D7D-D0A0-41CC-9E2D-5B94CDDE3228}" type="presOf" srcId="{44824CE9-E106-4C81-B58B-6BF4B2039A6C}" destId="{6EA92661-2258-430E-B6EC-64A01F7F03B1}" srcOrd="0" destOrd="0" presId="urn:microsoft.com/office/officeart/2005/8/layout/funnel1"/>
    <dgm:cxn modelId="{616E1ABA-B48C-44EA-9ADA-B13CD81AE2C3}" srcId="{32235F03-5E40-44FB-8E98-67C220D98816}" destId="{44824CE9-E106-4C81-B58B-6BF4B2039A6C}" srcOrd="2" destOrd="0" parTransId="{FB5A3DED-4E32-4100-8D38-6F800EDE42C7}" sibTransId="{76612C05-EC9D-4E41-BF65-8F5F4B874133}"/>
    <dgm:cxn modelId="{379BFD36-A7F0-436E-88CE-532B9029AA33}" type="presOf" srcId="{C381BBB2-831C-4274-B99A-24EAB9A4C8B3}" destId="{DD2507CB-D772-4C2A-9708-91DA7FDA88CC}" srcOrd="0" destOrd="0" presId="urn:microsoft.com/office/officeart/2005/8/layout/funnel1"/>
    <dgm:cxn modelId="{4250D53E-BDDB-43EA-A1E1-48E6B4C81B68}" type="presOf" srcId="{BC05BD5A-A242-449F-A9CF-CA600370896D}" destId="{BD89D49F-911D-4FC2-8B7D-7CD3C75D1310}" srcOrd="0" destOrd="0" presId="urn:microsoft.com/office/officeart/2005/8/layout/funnel1"/>
    <dgm:cxn modelId="{93EB5E79-389B-4663-9EEF-93DA2AA4F767}" srcId="{32235F03-5E40-44FB-8E98-67C220D98816}" destId="{C381BBB2-831C-4274-B99A-24EAB9A4C8B3}" srcOrd="3" destOrd="0" parTransId="{6FDDB21F-A609-4DCF-8827-B1959F332CAC}" sibTransId="{F9BE41AB-CE4A-44E6-94DA-E108BEEC3B53}"/>
    <dgm:cxn modelId="{223D1E2C-CE4E-4768-83FC-2248CB06BE7F}" type="presParOf" srcId="{1342D3BA-6866-44DA-9AF6-F3CD97084317}" destId="{B138793E-E4FA-46DE-8A39-DCFBE75F10B6}" srcOrd="0" destOrd="0" presId="urn:microsoft.com/office/officeart/2005/8/layout/funnel1"/>
    <dgm:cxn modelId="{E7AC3F2B-6097-44F3-9924-59686BD45491}" type="presParOf" srcId="{1342D3BA-6866-44DA-9AF6-F3CD97084317}" destId="{457676D6-DD73-44A6-9CE5-449C35080222}" srcOrd="1" destOrd="0" presId="urn:microsoft.com/office/officeart/2005/8/layout/funnel1"/>
    <dgm:cxn modelId="{BA664DF8-4897-4888-97AD-ECF408B6BB1E}" type="presParOf" srcId="{1342D3BA-6866-44DA-9AF6-F3CD97084317}" destId="{DD2507CB-D772-4C2A-9708-91DA7FDA88CC}" srcOrd="2" destOrd="0" presId="urn:microsoft.com/office/officeart/2005/8/layout/funnel1"/>
    <dgm:cxn modelId="{1CD71066-FDFF-4B22-8D30-884CF0C4DCA9}" type="presParOf" srcId="{1342D3BA-6866-44DA-9AF6-F3CD97084317}" destId="{6EA92661-2258-430E-B6EC-64A01F7F03B1}" srcOrd="3" destOrd="0" presId="urn:microsoft.com/office/officeart/2005/8/layout/funnel1"/>
    <dgm:cxn modelId="{D0E7B3DE-95E0-4165-A4CF-AB429747F9A6}" type="presParOf" srcId="{1342D3BA-6866-44DA-9AF6-F3CD97084317}" destId="{1EB98E72-CAAA-481A-ADA7-FA2C19F3530C}" srcOrd="4" destOrd="0" presId="urn:microsoft.com/office/officeart/2005/8/layout/funnel1"/>
    <dgm:cxn modelId="{AAE0813A-4A0F-4DAE-A6F6-47AE170119CD}" type="presParOf" srcId="{1342D3BA-6866-44DA-9AF6-F3CD97084317}" destId="{BD89D49F-911D-4FC2-8B7D-7CD3C75D1310}" srcOrd="5" destOrd="0" presId="urn:microsoft.com/office/officeart/2005/8/layout/funnel1"/>
    <dgm:cxn modelId="{15A9C7C8-FFFA-4874-A3DE-191B8335A5B9}" type="presParOf" srcId="{1342D3BA-6866-44DA-9AF6-F3CD97084317}" destId="{16D9FD60-CE71-4BAD-80F3-5296B55838D7}" srcOrd="6" destOrd="0" presId="urn:microsoft.com/office/officeart/2005/8/layout/funnel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0.77125</cdr:x>
      <cdr:y>0.14951</cdr:y>
    </cdr:from>
    <cdr:to>
      <cdr:x>0.85875</cdr:x>
      <cdr:y>0.26088</cdr:y>
    </cdr:to>
    <cdr:sp macro="" textlink="">
      <cdr:nvSpPr>
        <cdr:cNvPr id="3" name="Straight Arrow Connector 2"/>
        <cdr:cNvSpPr/>
      </cdr:nvSpPr>
      <cdr:spPr>
        <a:xfrm xmlns:a="http://schemas.openxmlformats.org/drawingml/2006/main">
          <a:off x="6347048" y="676672"/>
          <a:ext cx="720080" cy="504056"/>
        </a:xfrm>
        <a:prstGeom xmlns:a="http://schemas.openxmlformats.org/drawingml/2006/main" prst="straightConnector1">
          <a:avLst/>
        </a:prstGeom>
        <a:ln xmlns:a="http://schemas.openxmlformats.org/drawingml/2006/main" w="19050">
          <a:solidFill>
            <a:srgbClr val="FF0000"/>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0.6575</cdr:x>
      <cdr:y>0.05405</cdr:y>
    </cdr:from>
    <cdr:to>
      <cdr:x>0.7975</cdr:x>
      <cdr:y>0.2927</cdr:y>
    </cdr:to>
    <cdr:sp macro="" textlink="">
      <cdr:nvSpPr>
        <cdr:cNvPr id="4" name="TextBox 3"/>
        <cdr:cNvSpPr txBox="1"/>
      </cdr:nvSpPr>
      <cdr:spPr>
        <a:xfrm xmlns:a="http://schemas.openxmlformats.org/drawingml/2006/main">
          <a:off x="5410945" y="244628"/>
          <a:ext cx="1152162" cy="10801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600" dirty="0" smtClean="0"/>
            <a:t>Clear </a:t>
          </a:r>
          <a:r>
            <a:rPr lang="en-GB" sz="1600" dirty="0" err="1" smtClean="0"/>
            <a:t>misfitting</a:t>
          </a:r>
          <a:r>
            <a:rPr lang="en-GB" sz="1600" dirty="0" smtClean="0"/>
            <a:t> items</a:t>
          </a:r>
          <a:endParaRPr lang="en-GB" sz="16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CD04E8-E296-4AD8-8248-772F6C58D2DE}" type="datetimeFigureOut">
              <a:rPr lang="en-GB" smtClean="0"/>
              <a:pPr/>
              <a:t>10/02/2015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787239-3062-4A54-B60B-4936AEB4C84F}" type="slidenum">
              <a:rPr lang="en-GB" smtClean="0"/>
              <a:pPr/>
              <a:t>‹#›</a:t>
            </a:fld>
            <a:endParaRPr lang="en-GB"/>
          </a:p>
        </p:txBody>
      </p:sp>
    </p:spTree>
    <p:extLst>
      <p:ext uri="{BB962C8B-B14F-4D97-AF65-F5344CB8AC3E}">
        <p14:creationId xmlns:p14="http://schemas.microsoft.com/office/powerpoint/2010/main" val="32613163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8787239-3062-4A54-B60B-4936AEB4C84F}" type="slidenum">
              <a:rPr lang="en-GB" smtClean="0"/>
              <a:pPr/>
              <a:t>6</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8787239-3062-4A54-B60B-4936AEB4C84F}" type="slidenum">
              <a:rPr lang="en-GB" smtClean="0"/>
              <a:pPr/>
              <a:t>7</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8787239-3062-4A54-B60B-4936AEB4C84F}" type="slidenum">
              <a:rPr lang="en-GB" smtClean="0"/>
              <a:pPr/>
              <a:t>10</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So someone’s total response can be calculated as follows:</a:t>
            </a:r>
          </a:p>
          <a:p>
            <a:pPr>
              <a:buNone/>
            </a:pPr>
            <a:r>
              <a:rPr lang="en-GB" dirty="0" smtClean="0"/>
              <a:t>(ax6)+(bx5)+(cx4)+(dx3)+(ex2)+(fx1)</a:t>
            </a:r>
          </a:p>
          <a:p>
            <a:r>
              <a:rPr lang="en-GB" dirty="0" smtClean="0"/>
              <a:t>To calculate team NHSEEI we add all individual NHSEEI scores and divide by number in the team </a:t>
            </a:r>
          </a:p>
          <a:p>
            <a:endParaRPr lang="en-GB" dirty="0"/>
          </a:p>
        </p:txBody>
      </p:sp>
      <p:sp>
        <p:nvSpPr>
          <p:cNvPr id="4" name="Slide Number Placeholder 3"/>
          <p:cNvSpPr>
            <a:spLocks noGrp="1"/>
          </p:cNvSpPr>
          <p:nvPr>
            <p:ph type="sldNum" sz="quarter" idx="10"/>
          </p:nvPr>
        </p:nvSpPr>
        <p:spPr/>
        <p:txBody>
          <a:bodyPr/>
          <a:lstStyle/>
          <a:p>
            <a:fld id="{28787239-3062-4A54-B60B-4936AEB4C84F}" type="slidenum">
              <a:rPr lang="en-GB" smtClean="0"/>
              <a:pPr/>
              <a:t>13</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8787239-3062-4A54-B60B-4936AEB4C84F}" type="slidenum">
              <a:rPr lang="en-GB" smtClean="0"/>
              <a:pPr/>
              <a:t>18</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8787239-3062-4A54-B60B-4936AEB4C84F}" type="slidenum">
              <a:rPr lang="en-GB" smtClean="0"/>
              <a:pPr/>
              <a:t>26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It is a snapshot of person ability within this sample contrasted with the likelihood of a particular </a:t>
            </a:r>
            <a:r>
              <a:rPr lang="en-GB" sz="1200" kern="1200" dirty="0" err="1" smtClean="0">
                <a:solidFill>
                  <a:schemeClr val="tx1"/>
                </a:solidFill>
                <a:latin typeface="+mn-lt"/>
                <a:ea typeface="+mn-ea"/>
                <a:cs typeface="+mn-cs"/>
              </a:rPr>
              <a:t>Likert</a:t>
            </a:r>
            <a:r>
              <a:rPr lang="en-GB" sz="1200" kern="1200" dirty="0" smtClean="0">
                <a:solidFill>
                  <a:schemeClr val="tx1"/>
                </a:solidFill>
                <a:latin typeface="+mn-lt"/>
                <a:ea typeface="+mn-ea"/>
                <a:cs typeface="+mn-cs"/>
              </a:rPr>
              <a:t> response. </a:t>
            </a:r>
            <a:r>
              <a:rPr lang="en-US" sz="1200" kern="1200" dirty="0" smtClean="0">
                <a:solidFill>
                  <a:schemeClr val="tx1"/>
                </a:solidFill>
                <a:latin typeface="+mn-lt"/>
                <a:ea typeface="+mn-ea"/>
                <a:cs typeface="+mn-cs"/>
              </a:rPr>
              <a:t>The person density on the left is comparable to the information given in figure 9. The item frequencies on the right of the diagram represent the step parameters (item difficulty + category threshold). The category threshold is the point where the item characteristic curves for two adjacent categories intersect. It is where responding in adjacent categories is equally likely. In the NHSEEI there are five thresholds (five step parameters) because the questionnaire has six-category items. The item frequencies represent the frequency of the step parameters. The light blue bars represents the step parameter between ‘strongly disagree’ and ‘disagree’ and the dark blue represents the step parameter between ‘agree’ and ‘strongly agree’. Pink (disagree/slightly disagree), yellow (slightly disagree/slightly agree) and green (slightly agree/agree) represent the middle three parameters.</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28787239-3062-4A54-B60B-4936AEB4C84F}" type="slidenum">
              <a:rPr lang="en-GB" smtClean="0"/>
              <a:pPr/>
              <a:t>30</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It is a snapshot of person ability within this sample contrasted with the likelihood of a particular </a:t>
            </a:r>
            <a:r>
              <a:rPr lang="en-GB" sz="1200" kern="1200" dirty="0" err="1" smtClean="0">
                <a:solidFill>
                  <a:schemeClr val="tx1"/>
                </a:solidFill>
                <a:latin typeface="+mn-lt"/>
                <a:ea typeface="+mn-ea"/>
                <a:cs typeface="+mn-cs"/>
              </a:rPr>
              <a:t>Likert</a:t>
            </a:r>
            <a:r>
              <a:rPr lang="en-GB" sz="1200" kern="1200" dirty="0" smtClean="0">
                <a:solidFill>
                  <a:schemeClr val="tx1"/>
                </a:solidFill>
                <a:latin typeface="+mn-lt"/>
                <a:ea typeface="+mn-ea"/>
                <a:cs typeface="+mn-cs"/>
              </a:rPr>
              <a:t> response. </a:t>
            </a:r>
            <a:r>
              <a:rPr lang="en-US" sz="1200" kern="1200" dirty="0" smtClean="0">
                <a:solidFill>
                  <a:schemeClr val="tx1"/>
                </a:solidFill>
                <a:latin typeface="+mn-lt"/>
                <a:ea typeface="+mn-ea"/>
                <a:cs typeface="+mn-cs"/>
              </a:rPr>
              <a:t>The person density on the left is comparable to the information given in figure 9. The item frequencies on the right of the diagram represent the step parameters (item difficulty + category threshold). The category threshold is the point where the item characteristic curves for two adjacent categories intersect. It is where responding in adjacent categories is equally likely. In the NHSEEI there are five thresholds (five step parameters) because the questionnaire has six-category items. The item frequencies represent the frequency of the step parameters. The light blue bars represents the step parameter between ‘strongly disagree’ and ‘disagree’ and the dark blue represents the step parameter between ‘agree’ and ‘strongly agree’. Pink (disagree/slightly disagree), yellow (slightly disagree/slightly agree) and green (slightly agree/agree) represent the middle three parameters.</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28787239-3062-4A54-B60B-4936AEB4C84F}" type="slidenum">
              <a:rPr lang="en-GB" smtClean="0"/>
              <a:pPr/>
              <a:t>31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0DB2D15-BA56-41FB-9CBA-22DB4E1A483F}" type="datetimeFigureOut">
              <a:rPr lang="en-GB" smtClean="0"/>
              <a:pPr/>
              <a:t>10/02/2015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85AB80-8D9E-438C-B007-7AAE77489E96}"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0DB2D15-BA56-41FB-9CBA-22DB4E1A483F}" type="datetimeFigureOut">
              <a:rPr lang="en-GB" smtClean="0"/>
              <a:pPr/>
              <a:t>10/02/2015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85AB80-8D9E-438C-B007-7AAE77489E9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0DB2D15-BA56-41FB-9CBA-22DB4E1A483F}" type="datetimeFigureOut">
              <a:rPr lang="en-GB" smtClean="0"/>
              <a:pPr/>
              <a:t>10/02/2015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85AB80-8D9E-438C-B007-7AAE77489E9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0DB2D15-BA56-41FB-9CBA-22DB4E1A483F}" type="datetimeFigureOut">
              <a:rPr lang="en-GB" smtClean="0"/>
              <a:pPr/>
              <a:t>10/02/2015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85AB80-8D9E-438C-B007-7AAE77489E9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DB2D15-BA56-41FB-9CBA-22DB4E1A483F}" type="datetimeFigureOut">
              <a:rPr lang="en-GB" smtClean="0"/>
              <a:pPr/>
              <a:t>10/02/2015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85AB80-8D9E-438C-B007-7AAE77489E96}"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0DB2D15-BA56-41FB-9CBA-22DB4E1A483F}" type="datetimeFigureOut">
              <a:rPr lang="en-GB" smtClean="0"/>
              <a:pPr/>
              <a:t>10/02/2015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085AB80-8D9E-438C-B007-7AAE77489E96}"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0DB2D15-BA56-41FB-9CBA-22DB4E1A483F}" type="datetimeFigureOut">
              <a:rPr lang="en-GB" smtClean="0"/>
              <a:pPr/>
              <a:t>10/02/2015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085AB80-8D9E-438C-B007-7AAE77489E96}"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0DB2D15-BA56-41FB-9CBA-22DB4E1A483F}" type="datetimeFigureOut">
              <a:rPr lang="en-GB" smtClean="0"/>
              <a:pPr/>
              <a:t>10/02/2015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085AB80-8D9E-438C-B007-7AAE77489E96}"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DB2D15-BA56-41FB-9CBA-22DB4E1A483F}" type="datetimeFigureOut">
              <a:rPr lang="en-GB" smtClean="0"/>
              <a:pPr/>
              <a:t>10/02/2015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085AB80-8D9E-438C-B007-7AAE77489E9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DB2D15-BA56-41FB-9CBA-22DB4E1A483F}" type="datetimeFigureOut">
              <a:rPr lang="en-GB" smtClean="0"/>
              <a:pPr/>
              <a:t>10/02/2015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085AB80-8D9E-438C-B007-7AAE77489E96}"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DB2D15-BA56-41FB-9CBA-22DB4E1A483F}" type="datetimeFigureOut">
              <a:rPr lang="en-GB" smtClean="0"/>
              <a:pPr/>
              <a:t>10/02/2015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085AB80-8D9E-438C-B007-7AAE77489E96}"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DB2D15-BA56-41FB-9CBA-22DB4E1A483F}" type="datetimeFigureOut">
              <a:rPr lang="en-GB" smtClean="0"/>
              <a:pPr/>
              <a:t>10/02/2015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85AB80-8D9E-438C-B007-7AAE77489E96}"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2.xml"/><Relationship Id="rId4" Type="http://schemas.openxmlformats.org/officeDocument/2006/relationships/chart" Target="../charts/chart17.xml"/></Relationships>
</file>

<file path=ppt/slides/_rels/slide23.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chart" Target="../charts/chart18.xml"/><Relationship Id="rId1" Type="http://schemas.openxmlformats.org/officeDocument/2006/relationships/slideLayout" Target="../slideLayouts/slideLayout2.xml"/><Relationship Id="rId4" Type="http://schemas.openxmlformats.org/officeDocument/2006/relationships/chart" Target="../charts/char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rasch analysis.png"/>
          <p:cNvPicPr/>
          <p:nvPr/>
        </p:nvPicPr>
        <p:blipFill>
          <a:blip r:embed="rId2" cstate="print"/>
          <a:stretch>
            <a:fillRect/>
          </a:stretch>
        </p:blipFill>
        <p:spPr>
          <a:xfrm>
            <a:off x="2843808" y="2636912"/>
            <a:ext cx="3398158" cy="2016224"/>
          </a:xfrm>
          <a:prstGeom prst="rect">
            <a:avLst/>
          </a:prstGeom>
          <a:ln>
            <a:noFill/>
          </a:ln>
          <a:effectLst>
            <a:softEdge rad="112500"/>
          </a:effectLst>
        </p:spPr>
      </p:pic>
      <p:sp>
        <p:nvSpPr>
          <p:cNvPr id="2" name="Title 1"/>
          <p:cNvSpPr>
            <a:spLocks noGrp="1"/>
          </p:cNvSpPr>
          <p:nvPr>
            <p:ph type="ctrTitle"/>
          </p:nvPr>
        </p:nvSpPr>
        <p:spPr>
          <a:xfrm>
            <a:off x="683568" y="692696"/>
            <a:ext cx="7772400" cy="1470025"/>
          </a:xfrm>
        </p:spPr>
        <p:txBody>
          <a:bodyPr/>
          <a:lstStyle/>
          <a:p>
            <a:r>
              <a:rPr lang="en-GB" dirty="0" smtClean="0"/>
              <a:t>Validation of the NHS Scotland Employee Engagement Index</a:t>
            </a:r>
            <a:endParaRPr lang="en-GB" dirty="0"/>
          </a:p>
        </p:txBody>
      </p:sp>
      <p:sp>
        <p:nvSpPr>
          <p:cNvPr id="5" name="Title 1"/>
          <p:cNvSpPr txBox="1">
            <a:spLocks/>
          </p:cNvSpPr>
          <p:nvPr/>
        </p:nvSpPr>
        <p:spPr>
          <a:xfrm>
            <a:off x="827584" y="4725144"/>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100" b="0" i="0" u="none" strike="noStrike" kern="1200" cap="none" spc="0" normalizeH="0" baseline="0" noProof="0" dirty="0" smtClean="0">
                <a:ln>
                  <a:noFill/>
                </a:ln>
                <a:solidFill>
                  <a:schemeClr val="tx1"/>
                </a:solidFill>
                <a:effectLst/>
                <a:uLnTx/>
                <a:uFillTx/>
                <a:latin typeface="+mj-lt"/>
                <a:ea typeface="+mj-ea"/>
                <a:cs typeface="+mj-cs"/>
              </a:rPr>
              <a:t>Presentation to SWAG</a:t>
            </a:r>
          </a:p>
          <a:p>
            <a:pPr marL="0" marR="0" lvl="0" indent="0" algn="ctr" defTabSz="914400" rtl="0" eaLnBrk="1" fontAlgn="auto" latinLnBrk="0" hangingPunct="1">
              <a:lnSpc>
                <a:spcPct val="100000"/>
              </a:lnSpc>
              <a:spcBef>
                <a:spcPct val="0"/>
              </a:spcBef>
              <a:spcAft>
                <a:spcPts val="0"/>
              </a:spcAft>
              <a:buClrTx/>
              <a:buSzTx/>
              <a:buFontTx/>
              <a:buNone/>
              <a:tabLst/>
              <a:defRPr/>
            </a:pPr>
            <a:r>
              <a:rPr lang="en-GB" sz="2200" dirty="0" smtClean="0">
                <a:latin typeface="+mj-lt"/>
                <a:ea typeface="+mj-ea"/>
                <a:cs typeface="+mj-cs"/>
              </a:rPr>
              <a:t>Dr </a:t>
            </a:r>
            <a:r>
              <a:rPr lang="en-GB" sz="2200" dirty="0" err="1" smtClean="0">
                <a:latin typeface="+mj-lt"/>
                <a:ea typeface="+mj-ea"/>
                <a:cs typeface="+mj-cs"/>
              </a:rPr>
              <a:t>Austyn</a:t>
            </a:r>
            <a:r>
              <a:rPr lang="en-GB" sz="2200" smtClean="0">
                <a:latin typeface="+mj-lt"/>
                <a:ea typeface="+mj-ea"/>
                <a:cs typeface="+mj-cs"/>
              </a:rPr>
              <a:t> Snowden</a:t>
            </a:r>
            <a:endParaRPr kumimoji="0" lang="en-GB" sz="22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GB" dirty="0" smtClean="0"/>
              <a:t>About me (*raw data)</a:t>
            </a:r>
            <a:endParaRPr lang="en-GB" dirty="0"/>
          </a:p>
        </p:txBody>
      </p:sp>
      <p:graphicFrame>
        <p:nvGraphicFramePr>
          <p:cNvPr id="8" name="Table 7"/>
          <p:cNvGraphicFramePr>
            <a:graphicFrameLocks noGrp="1"/>
          </p:cNvGraphicFramePr>
          <p:nvPr/>
        </p:nvGraphicFramePr>
        <p:xfrm>
          <a:off x="6084168" y="1268760"/>
          <a:ext cx="936104" cy="4751400"/>
        </p:xfrm>
        <a:graphic>
          <a:graphicData uri="http://schemas.openxmlformats.org/drawingml/2006/table">
            <a:tbl>
              <a:tblPr firstRow="1" bandRow="1">
                <a:tableStyleId>{5C22544A-7EE6-4342-B048-85BDC9FD1C3A}</a:tableStyleId>
              </a:tblPr>
              <a:tblGrid>
                <a:gridCol w="936104"/>
              </a:tblGrid>
              <a:tr h="180000">
                <a:tc>
                  <a:txBody>
                    <a:bodyPr/>
                    <a:lstStyle/>
                    <a:p>
                      <a:r>
                        <a:rPr lang="en-GB" sz="1600" dirty="0" smtClean="0"/>
                        <a:t>Median</a:t>
                      </a:r>
                      <a:endParaRPr lang="en-GB" sz="1600" dirty="0"/>
                    </a:p>
                  </a:txBody>
                  <a:tcPr marB="46800">
                    <a:cell3D prstMaterial="dkEdge">
                      <a:bevel w="77470" h="12700" prst="softRound"/>
                      <a:lightRig rig="flood" dir="t"/>
                    </a:cell3D>
                  </a:tcPr>
                </a:tc>
              </a:tr>
              <a:tr h="180000">
                <a:tc>
                  <a:txBody>
                    <a:bodyPr/>
                    <a:lstStyle/>
                    <a:p>
                      <a:endParaRPr lang="en-GB" sz="600" dirty="0"/>
                    </a:p>
                  </a:txBody>
                  <a:tcPr marB="46800">
                    <a:cell3D prstMaterial="dkEdge">
                      <a:bevel w="77470" h="12700" prst="softRound"/>
                      <a:lightRig rig="flood" dir="t"/>
                    </a:cell3D>
                    <a:noFill/>
                  </a:tcPr>
                </a:tc>
              </a:tr>
              <a:tr h="180000">
                <a:tc>
                  <a:txBody>
                    <a:bodyPr/>
                    <a:lstStyle/>
                    <a:p>
                      <a:endParaRPr lang="en-GB" sz="600" dirty="0"/>
                    </a:p>
                  </a:txBody>
                  <a:tcPr marB="46800">
                    <a:cell3D prstMaterial="dkEdge">
                      <a:bevel w="77470" h="12700" prst="softRound"/>
                      <a:lightRig rig="flood" dir="t"/>
                    </a:cell3D>
                    <a:solidFill>
                      <a:srgbClr val="00FF00"/>
                    </a:solidFill>
                  </a:tcPr>
                </a:tc>
              </a:tr>
              <a:tr h="180000">
                <a:tc>
                  <a:txBody>
                    <a:bodyPr/>
                    <a:lstStyle/>
                    <a:p>
                      <a:endParaRPr lang="en-GB" sz="600" dirty="0"/>
                    </a:p>
                  </a:txBody>
                  <a:tcPr marB="46800">
                    <a:cell3D prstMaterial="dkEdge">
                      <a:bevel w="77470" h="12700" prst="softRound"/>
                      <a:lightRig rig="flood" dir="t"/>
                    </a:cell3D>
                    <a:noFill/>
                  </a:tcPr>
                </a:tc>
              </a:tr>
              <a:tr h="180000">
                <a:tc>
                  <a:txBody>
                    <a:bodyPr/>
                    <a:lstStyle/>
                    <a:p>
                      <a:endParaRPr lang="en-GB" sz="600" dirty="0"/>
                    </a:p>
                  </a:txBody>
                  <a:tcPr marB="46800">
                    <a:cell3D prstMaterial="dkEdge">
                      <a:bevel w="77470" h="12700" prst="softRound"/>
                      <a:lightRig rig="flood" dir="t"/>
                    </a:cell3D>
                    <a:solidFill>
                      <a:srgbClr val="00FF00"/>
                    </a:solidFill>
                  </a:tcPr>
                </a:tc>
              </a:tr>
              <a:tr h="180000">
                <a:tc>
                  <a:txBody>
                    <a:bodyPr/>
                    <a:lstStyle/>
                    <a:p>
                      <a:endParaRPr lang="en-GB" sz="600" dirty="0"/>
                    </a:p>
                  </a:txBody>
                  <a:tcPr marB="46800">
                    <a:cell3D prstMaterial="dkEdge">
                      <a:bevel w="77470" h="12700" prst="softRound"/>
                      <a:lightRig rig="flood" dir="t"/>
                    </a:cell3D>
                    <a:noFill/>
                  </a:tcPr>
                </a:tc>
              </a:tr>
              <a:tr h="180000">
                <a:tc>
                  <a:txBody>
                    <a:bodyPr/>
                    <a:lstStyle/>
                    <a:p>
                      <a:endParaRPr lang="en-GB" sz="600" dirty="0"/>
                    </a:p>
                  </a:txBody>
                  <a:tcPr marB="46800">
                    <a:cell3D prstMaterial="dkEdge">
                      <a:bevel w="77470" h="12700" prst="softRound"/>
                      <a:lightRig rig="flood" dir="t"/>
                    </a:cell3D>
                    <a:solidFill>
                      <a:srgbClr val="FFFF00"/>
                    </a:solidFill>
                  </a:tcPr>
                </a:tc>
              </a:tr>
              <a:tr h="180000">
                <a:tc>
                  <a:txBody>
                    <a:bodyPr/>
                    <a:lstStyle/>
                    <a:p>
                      <a:endParaRPr lang="en-GB" sz="600" dirty="0"/>
                    </a:p>
                  </a:txBody>
                  <a:tcPr marB="46800">
                    <a:cell3D prstMaterial="dkEdge">
                      <a:bevel w="77470" h="12700" prst="softRound"/>
                      <a:lightRig rig="flood" dir="t"/>
                    </a:cell3D>
                    <a:noFill/>
                  </a:tcPr>
                </a:tc>
              </a:tr>
              <a:tr h="180000">
                <a:tc>
                  <a:txBody>
                    <a:bodyPr/>
                    <a:lstStyle/>
                    <a:p>
                      <a:endParaRPr lang="en-GB" sz="600" dirty="0"/>
                    </a:p>
                  </a:txBody>
                  <a:tcPr marB="46800">
                    <a:cell3D prstMaterial="dkEdge">
                      <a:bevel w="77470" h="12700" prst="softRound"/>
                      <a:lightRig rig="flood" dir="t"/>
                    </a:cell3D>
                    <a:solidFill>
                      <a:srgbClr val="FF0000"/>
                    </a:solidFill>
                  </a:tcPr>
                </a:tc>
              </a:tr>
              <a:tr h="180000">
                <a:tc>
                  <a:txBody>
                    <a:bodyPr/>
                    <a:lstStyle/>
                    <a:p>
                      <a:endParaRPr lang="en-GB" sz="600" dirty="0"/>
                    </a:p>
                  </a:txBody>
                  <a:tcPr marB="46800">
                    <a:cell3D prstMaterial="dkEdge">
                      <a:bevel w="77470" h="12700" prst="softRound"/>
                      <a:lightRig rig="flood" dir="t"/>
                    </a:cell3D>
                    <a:noFill/>
                  </a:tcPr>
                </a:tc>
              </a:tr>
              <a:tr h="180000">
                <a:tc>
                  <a:txBody>
                    <a:bodyPr/>
                    <a:lstStyle/>
                    <a:p>
                      <a:endParaRPr lang="en-GB" sz="600" dirty="0"/>
                    </a:p>
                  </a:txBody>
                  <a:tcPr marB="46800">
                    <a:cell3D prstMaterial="dkEdge">
                      <a:bevel w="77470" h="12700" prst="softRound"/>
                      <a:lightRig rig="flood" dir="t"/>
                    </a:cell3D>
                    <a:solidFill>
                      <a:srgbClr val="FFFF00"/>
                    </a:solidFill>
                  </a:tcPr>
                </a:tc>
              </a:tr>
              <a:tr h="180000">
                <a:tc>
                  <a:txBody>
                    <a:bodyPr/>
                    <a:lstStyle/>
                    <a:p>
                      <a:endParaRPr lang="en-GB" sz="600" dirty="0"/>
                    </a:p>
                  </a:txBody>
                  <a:tcPr marB="46800">
                    <a:cell3D prstMaterial="dkEdge">
                      <a:bevel w="77470" h="12700" prst="softRound"/>
                      <a:lightRig rig="flood" dir="t"/>
                    </a:cell3D>
                    <a:noFill/>
                  </a:tcPr>
                </a:tc>
              </a:tr>
              <a:tr h="180000">
                <a:tc>
                  <a:txBody>
                    <a:bodyPr/>
                    <a:lstStyle/>
                    <a:p>
                      <a:endParaRPr lang="en-GB" sz="600" dirty="0"/>
                    </a:p>
                  </a:txBody>
                  <a:tcPr marB="46800">
                    <a:cell3D prstMaterial="dkEdge">
                      <a:bevel w="77470" h="12700" prst="softRound"/>
                      <a:lightRig rig="flood" dir="t"/>
                    </a:cell3D>
                    <a:solidFill>
                      <a:srgbClr val="FFFF00"/>
                    </a:solidFill>
                  </a:tcPr>
                </a:tc>
              </a:tr>
              <a:tr h="180000">
                <a:tc>
                  <a:txBody>
                    <a:bodyPr/>
                    <a:lstStyle/>
                    <a:p>
                      <a:endParaRPr lang="en-GB" sz="600" dirty="0"/>
                    </a:p>
                  </a:txBody>
                  <a:tcPr marB="46800">
                    <a:cell3D prstMaterial="dkEdge">
                      <a:bevel w="77470" h="12700" prst="softRound"/>
                      <a:lightRig rig="flood" dir="t"/>
                    </a:cell3D>
                    <a:noFill/>
                  </a:tcPr>
                </a:tc>
              </a:tr>
              <a:tr h="180000">
                <a:tc>
                  <a:txBody>
                    <a:bodyPr/>
                    <a:lstStyle/>
                    <a:p>
                      <a:endParaRPr lang="en-GB" sz="600" dirty="0"/>
                    </a:p>
                  </a:txBody>
                  <a:tcPr marB="46800">
                    <a:cell3D prstMaterial="dkEdge">
                      <a:bevel w="77470" h="12700" prst="softRound"/>
                      <a:lightRig rig="flood" dir="t"/>
                    </a:cell3D>
                    <a:solidFill>
                      <a:srgbClr val="FFFF00"/>
                    </a:solidFill>
                  </a:tcPr>
                </a:tc>
              </a:tr>
              <a:tr h="180000">
                <a:tc>
                  <a:txBody>
                    <a:bodyPr/>
                    <a:lstStyle/>
                    <a:p>
                      <a:endParaRPr lang="en-GB" sz="600" dirty="0"/>
                    </a:p>
                  </a:txBody>
                  <a:tcPr marB="46800">
                    <a:cell3D prstMaterial="dkEdge">
                      <a:bevel w="77470" h="12700" prst="softRound"/>
                      <a:lightRig rig="flood" dir="t"/>
                    </a:cell3D>
                    <a:noFill/>
                  </a:tcPr>
                </a:tc>
              </a:tr>
              <a:tr h="180000">
                <a:tc>
                  <a:txBody>
                    <a:bodyPr/>
                    <a:lstStyle/>
                    <a:p>
                      <a:endParaRPr lang="en-GB" sz="600" dirty="0"/>
                    </a:p>
                  </a:txBody>
                  <a:tcPr marB="46800">
                    <a:cell3D prstMaterial="dkEdge">
                      <a:bevel w="77470" h="12700" prst="softRound"/>
                      <a:lightRig rig="flood" dir="t"/>
                    </a:cell3D>
                    <a:solidFill>
                      <a:srgbClr val="00FF00"/>
                    </a:solidFill>
                  </a:tcPr>
                </a:tc>
              </a:tr>
              <a:tr h="180000">
                <a:tc>
                  <a:txBody>
                    <a:bodyPr/>
                    <a:lstStyle/>
                    <a:p>
                      <a:endParaRPr lang="en-GB" sz="600" dirty="0"/>
                    </a:p>
                  </a:txBody>
                  <a:tcPr marB="46800">
                    <a:cell3D prstMaterial="dkEdge">
                      <a:bevel w="77470" h="12700" prst="softRound"/>
                      <a:lightRig rig="flood" dir="t"/>
                    </a:cell3D>
                    <a:noFill/>
                  </a:tcPr>
                </a:tc>
              </a:tr>
              <a:tr h="180000">
                <a:tc>
                  <a:txBody>
                    <a:bodyPr/>
                    <a:lstStyle/>
                    <a:p>
                      <a:endParaRPr lang="en-GB" sz="600" dirty="0"/>
                    </a:p>
                  </a:txBody>
                  <a:tcPr marB="46800">
                    <a:cell3D prstMaterial="dkEdge">
                      <a:bevel w="77470" h="12700" prst="softRound"/>
                      <a:lightRig rig="flood" dir="t"/>
                    </a:cell3D>
                    <a:solidFill>
                      <a:srgbClr val="00FF00"/>
                    </a:solidFill>
                  </a:tcPr>
                </a:tc>
              </a:tr>
              <a:tr h="180000">
                <a:tc>
                  <a:txBody>
                    <a:bodyPr/>
                    <a:lstStyle/>
                    <a:p>
                      <a:endParaRPr lang="en-GB" sz="600" dirty="0"/>
                    </a:p>
                  </a:txBody>
                  <a:tcPr marB="46800">
                    <a:cell3D prstMaterial="dkEdge">
                      <a:bevel w="77470" h="12700" prst="softRound"/>
                      <a:lightRig rig="flood" dir="t"/>
                    </a:cell3D>
                    <a:noFill/>
                  </a:tcPr>
                </a:tc>
              </a:tr>
              <a:tr h="180000">
                <a:tc>
                  <a:txBody>
                    <a:bodyPr/>
                    <a:lstStyle/>
                    <a:p>
                      <a:endParaRPr lang="en-GB" sz="600" dirty="0"/>
                    </a:p>
                  </a:txBody>
                  <a:tcPr marB="46800">
                    <a:cell3D prstMaterial="dkEdge">
                      <a:bevel w="77470" h="12700" prst="softRound"/>
                      <a:lightRig rig="flood" dir="t"/>
                    </a:cell3D>
                    <a:solidFill>
                      <a:srgbClr val="FFFF00"/>
                    </a:solidFill>
                  </a:tcPr>
                </a:tc>
              </a:tr>
              <a:tr h="180000">
                <a:tc>
                  <a:txBody>
                    <a:bodyPr/>
                    <a:lstStyle/>
                    <a:p>
                      <a:endParaRPr lang="en-GB" sz="600" dirty="0"/>
                    </a:p>
                  </a:txBody>
                  <a:tcPr marB="46800">
                    <a:cell3D prstMaterial="dkEdge">
                      <a:bevel w="77470" h="12700" prst="softRound"/>
                      <a:lightRig rig="flood" dir="t"/>
                    </a:cell3D>
                    <a:noFill/>
                  </a:tcPr>
                </a:tc>
              </a:tr>
              <a:tr h="180000">
                <a:tc>
                  <a:txBody>
                    <a:bodyPr/>
                    <a:lstStyle/>
                    <a:p>
                      <a:endParaRPr lang="en-GB" sz="600" dirty="0"/>
                    </a:p>
                  </a:txBody>
                  <a:tcPr marB="46800">
                    <a:cell3D prstMaterial="dkEdge">
                      <a:bevel w="77470" h="12700" prst="softRound"/>
                      <a:lightRig rig="flood" dir="t"/>
                    </a:cell3D>
                    <a:solidFill>
                      <a:srgbClr val="FFFF00"/>
                    </a:solidFill>
                  </a:tcPr>
                </a:tc>
              </a:tr>
              <a:tr h="180000">
                <a:tc>
                  <a:txBody>
                    <a:bodyPr/>
                    <a:lstStyle/>
                    <a:p>
                      <a:endParaRPr lang="en-GB" sz="600" dirty="0"/>
                    </a:p>
                  </a:txBody>
                  <a:tcPr marB="46800">
                    <a:cell3D prstMaterial="dkEdge">
                      <a:bevel w="77470" h="12700" prst="softRound"/>
                      <a:lightRig rig="flood" dir="t"/>
                    </a:cell3D>
                    <a:noFill/>
                  </a:tcPr>
                </a:tc>
              </a:tr>
              <a:tr h="180000">
                <a:tc>
                  <a:txBody>
                    <a:bodyPr/>
                    <a:lstStyle/>
                    <a:p>
                      <a:endParaRPr lang="en-GB" sz="600" dirty="0"/>
                    </a:p>
                  </a:txBody>
                  <a:tcPr marB="46800">
                    <a:cell3D prstMaterial="dkEdge">
                      <a:bevel w="77470" h="12700" prst="softRound"/>
                      <a:lightRig rig="flood" dir="t"/>
                    </a:cell3D>
                    <a:solidFill>
                      <a:srgbClr val="00FF00"/>
                    </a:solidFill>
                  </a:tcPr>
                </a:tc>
              </a:tr>
            </a:tbl>
          </a:graphicData>
        </a:graphic>
      </p:graphicFrame>
      <p:cxnSp>
        <p:nvCxnSpPr>
          <p:cNvPr id="10" name="Straight Connector 9"/>
          <p:cNvCxnSpPr/>
          <p:nvPr/>
        </p:nvCxnSpPr>
        <p:spPr>
          <a:xfrm>
            <a:off x="6588224" y="1628800"/>
            <a:ext cx="0" cy="4608512"/>
          </a:xfrm>
          <a:prstGeom prst="line">
            <a:avLst/>
          </a:prstGeom>
          <a:ln w="1905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nvPr>
        </p:nvGraphicFramePr>
        <p:xfrm>
          <a:off x="467544" y="1600200"/>
          <a:ext cx="8219256" cy="4637112"/>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lstStyle/>
          <a:p>
            <a:r>
              <a:rPr lang="en-GB" dirty="0" smtClean="0"/>
              <a:t>My team (*raw data)</a:t>
            </a:r>
            <a:endParaRPr lang="en-GB" dirty="0"/>
          </a:p>
        </p:txBody>
      </p:sp>
      <p:graphicFrame>
        <p:nvGraphicFramePr>
          <p:cNvPr id="8" name="Table 7"/>
          <p:cNvGraphicFramePr>
            <a:graphicFrameLocks noGrp="1"/>
          </p:cNvGraphicFramePr>
          <p:nvPr/>
        </p:nvGraphicFramePr>
        <p:xfrm>
          <a:off x="5220072" y="1268760"/>
          <a:ext cx="1008112" cy="4751640"/>
        </p:xfrm>
        <a:graphic>
          <a:graphicData uri="http://schemas.openxmlformats.org/drawingml/2006/table">
            <a:tbl>
              <a:tblPr firstRow="1" bandRow="1">
                <a:tableStyleId>{5C22544A-7EE6-4342-B048-85BDC9FD1C3A}</a:tableStyleId>
              </a:tblPr>
              <a:tblGrid>
                <a:gridCol w="1008112"/>
              </a:tblGrid>
              <a:tr h="313200">
                <a:tc>
                  <a:txBody>
                    <a:bodyPr/>
                    <a:lstStyle/>
                    <a:p>
                      <a:r>
                        <a:rPr lang="en-GB" sz="1800" dirty="0" smtClean="0"/>
                        <a:t>Median</a:t>
                      </a:r>
                      <a:endParaRPr lang="en-GB" sz="1800" dirty="0"/>
                    </a:p>
                  </a:txBody>
                  <a:tcPr marB="46800">
                    <a:cell3D prstMaterial="dkEdge">
                      <a:bevel w="77470" h="12700" prst="softRound"/>
                      <a:lightRig rig="flood" dir="t"/>
                    </a:cell3D>
                    <a:solidFill>
                      <a:schemeClr val="accent1"/>
                    </a:solidFill>
                  </a:tcPr>
                </a:tc>
              </a:tr>
              <a:tr h="313200">
                <a:tc>
                  <a:txBody>
                    <a:bodyPr/>
                    <a:lstStyle/>
                    <a:p>
                      <a:endParaRPr lang="en-GB" sz="1000" dirty="0"/>
                    </a:p>
                  </a:txBody>
                  <a:tcPr marB="46800">
                    <a:cell3D prstMaterial="dkEdge">
                      <a:bevel w="77470" h="12700" prst="softRound"/>
                      <a:lightRig rig="flood" dir="t"/>
                    </a:cell3D>
                    <a:noFill/>
                  </a:tcPr>
                </a:tc>
              </a:tr>
              <a:tr h="313200">
                <a:tc>
                  <a:txBody>
                    <a:bodyPr/>
                    <a:lstStyle/>
                    <a:p>
                      <a:endParaRPr lang="en-GB" sz="1000" dirty="0"/>
                    </a:p>
                  </a:txBody>
                  <a:tcPr marB="46800">
                    <a:cell3D prstMaterial="dkEdge">
                      <a:bevel w="77470" h="12700" prst="softRound"/>
                      <a:lightRig rig="flood" dir="t"/>
                    </a:cell3D>
                    <a:solidFill>
                      <a:srgbClr val="00FF00"/>
                    </a:solidFill>
                  </a:tcPr>
                </a:tc>
              </a:tr>
              <a:tr h="313200">
                <a:tc>
                  <a:txBody>
                    <a:bodyPr/>
                    <a:lstStyle/>
                    <a:p>
                      <a:endParaRPr lang="en-GB" sz="1000" dirty="0"/>
                    </a:p>
                  </a:txBody>
                  <a:tcPr marB="46800">
                    <a:cell3D prstMaterial="dkEdge">
                      <a:bevel w="77470" h="12700" prst="softRound"/>
                      <a:lightRig rig="flood" dir="t"/>
                    </a:cell3D>
                    <a:noFill/>
                  </a:tcPr>
                </a:tc>
              </a:tr>
              <a:tr h="313200">
                <a:tc>
                  <a:txBody>
                    <a:bodyPr/>
                    <a:lstStyle/>
                    <a:p>
                      <a:endParaRPr lang="en-GB" sz="1000" dirty="0"/>
                    </a:p>
                  </a:txBody>
                  <a:tcPr marB="46800">
                    <a:cell3D prstMaterial="dkEdge">
                      <a:bevel w="77470" h="12700" prst="softRound"/>
                      <a:lightRig rig="flood" dir="t"/>
                    </a:cell3D>
                    <a:solidFill>
                      <a:srgbClr val="00FF00"/>
                    </a:solidFill>
                  </a:tcPr>
                </a:tc>
              </a:tr>
              <a:tr h="313200">
                <a:tc>
                  <a:txBody>
                    <a:bodyPr/>
                    <a:lstStyle/>
                    <a:p>
                      <a:endParaRPr lang="en-GB" sz="1000" dirty="0"/>
                    </a:p>
                  </a:txBody>
                  <a:tcPr marB="46800">
                    <a:cell3D prstMaterial="dkEdge">
                      <a:bevel w="77470" h="12700" prst="softRound"/>
                      <a:lightRig rig="flood" dir="t"/>
                    </a:cell3D>
                    <a:noFill/>
                  </a:tcPr>
                </a:tc>
              </a:tr>
              <a:tr h="313200">
                <a:tc>
                  <a:txBody>
                    <a:bodyPr/>
                    <a:lstStyle/>
                    <a:p>
                      <a:endParaRPr lang="en-GB" sz="1000" dirty="0"/>
                    </a:p>
                  </a:txBody>
                  <a:tcPr marB="46800">
                    <a:cell3D prstMaterial="dkEdge">
                      <a:bevel w="77470" h="12700" prst="softRound"/>
                      <a:lightRig rig="flood" dir="t"/>
                    </a:cell3D>
                    <a:solidFill>
                      <a:srgbClr val="00FF00"/>
                    </a:solidFill>
                  </a:tcPr>
                </a:tc>
              </a:tr>
              <a:tr h="313200">
                <a:tc>
                  <a:txBody>
                    <a:bodyPr/>
                    <a:lstStyle/>
                    <a:p>
                      <a:endParaRPr lang="en-GB" sz="1000" dirty="0"/>
                    </a:p>
                  </a:txBody>
                  <a:tcPr marB="46800">
                    <a:cell3D prstMaterial="dkEdge">
                      <a:bevel w="77470" h="12700" prst="softRound"/>
                      <a:lightRig rig="flood" dir="t"/>
                    </a:cell3D>
                    <a:noFill/>
                  </a:tcPr>
                </a:tc>
              </a:tr>
              <a:tr h="313200">
                <a:tc>
                  <a:txBody>
                    <a:bodyPr/>
                    <a:lstStyle/>
                    <a:p>
                      <a:endParaRPr lang="en-GB" sz="1000" dirty="0"/>
                    </a:p>
                  </a:txBody>
                  <a:tcPr marB="46800">
                    <a:cell3D prstMaterial="dkEdge">
                      <a:bevel w="77470" h="12700" prst="softRound"/>
                      <a:lightRig rig="flood" dir="t"/>
                    </a:cell3D>
                    <a:solidFill>
                      <a:srgbClr val="FFFF00"/>
                    </a:solidFill>
                  </a:tcPr>
                </a:tc>
              </a:tr>
              <a:tr h="313200">
                <a:tc>
                  <a:txBody>
                    <a:bodyPr/>
                    <a:lstStyle/>
                    <a:p>
                      <a:endParaRPr lang="en-GB" sz="1000" dirty="0"/>
                    </a:p>
                  </a:txBody>
                  <a:tcPr marB="46800">
                    <a:cell3D prstMaterial="dkEdge">
                      <a:bevel w="77470" h="12700" prst="softRound"/>
                      <a:lightRig rig="flood" dir="t"/>
                    </a:cell3D>
                    <a:noFill/>
                  </a:tcPr>
                </a:tc>
              </a:tr>
              <a:tr h="313200">
                <a:tc>
                  <a:txBody>
                    <a:bodyPr/>
                    <a:lstStyle/>
                    <a:p>
                      <a:endParaRPr lang="en-GB" sz="1000" dirty="0"/>
                    </a:p>
                  </a:txBody>
                  <a:tcPr marB="46800">
                    <a:cell3D prstMaterial="dkEdge">
                      <a:bevel w="77470" h="12700" prst="softRound"/>
                      <a:lightRig rig="flood" dir="t"/>
                    </a:cell3D>
                    <a:solidFill>
                      <a:srgbClr val="FFFF00"/>
                    </a:solidFill>
                  </a:tcPr>
                </a:tc>
              </a:tr>
              <a:tr h="313200">
                <a:tc>
                  <a:txBody>
                    <a:bodyPr/>
                    <a:lstStyle/>
                    <a:p>
                      <a:endParaRPr lang="en-GB" sz="1000" dirty="0"/>
                    </a:p>
                  </a:txBody>
                  <a:tcPr marB="46800">
                    <a:cell3D prstMaterial="dkEdge">
                      <a:bevel w="77470" h="12700" prst="softRound"/>
                      <a:lightRig rig="flood" dir="t"/>
                    </a:cell3D>
                    <a:noFill/>
                  </a:tcPr>
                </a:tc>
              </a:tr>
              <a:tr h="313200">
                <a:tc>
                  <a:txBody>
                    <a:bodyPr/>
                    <a:lstStyle/>
                    <a:p>
                      <a:endParaRPr lang="en-GB" sz="1000" dirty="0"/>
                    </a:p>
                  </a:txBody>
                  <a:tcPr marB="46800">
                    <a:cell3D prstMaterial="dkEdge">
                      <a:bevel w="77470" h="12700" prst="softRound"/>
                      <a:lightRig rig="flood" dir="t"/>
                    </a:cell3D>
                    <a:solidFill>
                      <a:srgbClr val="00FF00"/>
                    </a:solidFill>
                  </a:tcPr>
                </a:tc>
              </a:tr>
              <a:tr h="313200">
                <a:tc>
                  <a:txBody>
                    <a:bodyPr/>
                    <a:lstStyle/>
                    <a:p>
                      <a:endParaRPr lang="en-GB" sz="1000" dirty="0"/>
                    </a:p>
                  </a:txBody>
                  <a:tcPr marB="46800">
                    <a:cell3D prstMaterial="dkEdge">
                      <a:bevel w="77470" h="12700" prst="softRound"/>
                      <a:lightRig rig="flood" dir="t"/>
                    </a:cell3D>
                    <a:noFill/>
                  </a:tcPr>
                </a:tc>
              </a:tr>
              <a:tr h="313200">
                <a:tc>
                  <a:txBody>
                    <a:bodyPr/>
                    <a:lstStyle/>
                    <a:p>
                      <a:endParaRPr lang="en-GB" sz="1000" dirty="0"/>
                    </a:p>
                  </a:txBody>
                  <a:tcPr marB="46800">
                    <a:cell3D prstMaterial="dkEdge">
                      <a:bevel w="77470" h="12700" prst="softRound"/>
                      <a:lightRig rig="flood" dir="t"/>
                    </a:cell3D>
                    <a:solidFill>
                      <a:srgbClr val="00FF00"/>
                    </a:solidFill>
                  </a:tcPr>
                </a:tc>
              </a:tr>
            </a:tbl>
          </a:graphicData>
        </a:graphic>
      </p:graphicFrame>
      <p:cxnSp>
        <p:nvCxnSpPr>
          <p:cNvPr id="11" name="Straight Connector 10"/>
          <p:cNvCxnSpPr/>
          <p:nvPr/>
        </p:nvCxnSpPr>
        <p:spPr>
          <a:xfrm>
            <a:off x="5724128" y="1628800"/>
            <a:ext cx="0" cy="4680520"/>
          </a:xfrm>
          <a:prstGeom prst="line">
            <a:avLst/>
          </a:prstGeom>
          <a:ln w="1905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My organisation (*raw data)</a:t>
            </a:r>
            <a:endParaRPr lang="en-GB" dirty="0"/>
          </a:p>
        </p:txBody>
      </p:sp>
      <p:graphicFrame>
        <p:nvGraphicFramePr>
          <p:cNvPr id="9" name="Content Placeholder 8"/>
          <p:cNvGraphicFramePr>
            <a:graphicFrameLocks noGrp="1"/>
          </p:cNvGraphicFramePr>
          <p:nvPr>
            <p:ph idx="1"/>
          </p:nvPr>
        </p:nvGraphicFramePr>
        <p:xfrm>
          <a:off x="395536" y="1556792"/>
          <a:ext cx="8291264" cy="45259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Table 9"/>
          <p:cNvGraphicFramePr>
            <a:graphicFrameLocks noGrp="1"/>
          </p:cNvGraphicFramePr>
          <p:nvPr/>
        </p:nvGraphicFramePr>
        <p:xfrm>
          <a:off x="6073283" y="1192560"/>
          <a:ext cx="936104" cy="4775400"/>
        </p:xfrm>
        <a:graphic>
          <a:graphicData uri="http://schemas.openxmlformats.org/drawingml/2006/table">
            <a:tbl>
              <a:tblPr firstRow="1" bandRow="1">
                <a:tableStyleId>{5C22544A-7EE6-4342-B048-85BDC9FD1C3A}</a:tableStyleId>
              </a:tblPr>
              <a:tblGrid>
                <a:gridCol w="936104"/>
              </a:tblGrid>
              <a:tr h="359551">
                <a:tc>
                  <a:txBody>
                    <a:bodyPr/>
                    <a:lstStyle/>
                    <a:p>
                      <a:r>
                        <a:rPr lang="en-GB" sz="1800" dirty="0" smtClean="0"/>
                        <a:t>Median</a:t>
                      </a:r>
                      <a:endParaRPr lang="en-GB" sz="1800" dirty="0"/>
                    </a:p>
                  </a:txBody>
                  <a:tcPr marB="46800">
                    <a:cell3D prstMaterial="dkEdge">
                      <a:bevel w="77470" h="12700" prst="softRound"/>
                      <a:lightRig rig="flood" dir="t"/>
                    </a:cell3D>
                    <a:solidFill>
                      <a:schemeClr val="accent1"/>
                    </a:solidFill>
                  </a:tcPr>
                </a:tc>
              </a:tr>
              <a:tr h="240054">
                <a:tc>
                  <a:txBody>
                    <a:bodyPr/>
                    <a:lstStyle/>
                    <a:p>
                      <a:endParaRPr lang="en-GB" sz="1000" dirty="0"/>
                    </a:p>
                  </a:txBody>
                  <a:tcPr marB="46800">
                    <a:cell3D prstMaterial="dkEdge">
                      <a:bevel w="77470" h="12700" prst="softRound"/>
                      <a:lightRig rig="flood" dir="t"/>
                    </a:cell3D>
                    <a:noFill/>
                  </a:tcPr>
                </a:tc>
              </a:tr>
              <a:tr h="240054">
                <a:tc>
                  <a:txBody>
                    <a:bodyPr/>
                    <a:lstStyle/>
                    <a:p>
                      <a:endParaRPr lang="en-GB" sz="1000" dirty="0"/>
                    </a:p>
                  </a:txBody>
                  <a:tcPr marB="46800">
                    <a:cell3D prstMaterial="dkEdge">
                      <a:bevel w="77470" h="12700" prst="softRound"/>
                      <a:lightRig rig="flood" dir="t"/>
                    </a:cell3D>
                    <a:solidFill>
                      <a:srgbClr val="00FF00"/>
                    </a:solidFill>
                  </a:tcPr>
                </a:tc>
              </a:tr>
              <a:tr h="240054">
                <a:tc>
                  <a:txBody>
                    <a:bodyPr/>
                    <a:lstStyle/>
                    <a:p>
                      <a:endParaRPr lang="en-GB" sz="1000" dirty="0"/>
                    </a:p>
                  </a:txBody>
                  <a:tcPr marB="46800">
                    <a:cell3D prstMaterial="dkEdge">
                      <a:bevel w="77470" h="12700" prst="softRound"/>
                      <a:lightRig rig="flood" dir="t"/>
                    </a:cell3D>
                    <a:noFill/>
                  </a:tcPr>
                </a:tc>
              </a:tr>
              <a:tr h="240054">
                <a:tc>
                  <a:txBody>
                    <a:bodyPr/>
                    <a:lstStyle/>
                    <a:p>
                      <a:endParaRPr lang="en-GB" sz="1000" dirty="0"/>
                    </a:p>
                  </a:txBody>
                  <a:tcPr marB="46800">
                    <a:cell3D prstMaterial="dkEdge">
                      <a:bevel w="77470" h="12700" prst="softRound"/>
                      <a:lightRig rig="flood" dir="t"/>
                    </a:cell3D>
                    <a:solidFill>
                      <a:srgbClr val="FFFF00"/>
                    </a:solidFill>
                  </a:tcPr>
                </a:tc>
              </a:tr>
              <a:tr h="240054">
                <a:tc>
                  <a:txBody>
                    <a:bodyPr/>
                    <a:lstStyle/>
                    <a:p>
                      <a:endParaRPr lang="en-GB" sz="1000" dirty="0"/>
                    </a:p>
                  </a:txBody>
                  <a:tcPr marB="46800">
                    <a:cell3D prstMaterial="dkEdge">
                      <a:bevel w="77470" h="12700" prst="softRound"/>
                      <a:lightRig rig="flood" dir="t"/>
                    </a:cell3D>
                    <a:noFill/>
                  </a:tcPr>
                </a:tc>
              </a:tr>
              <a:tr h="240054">
                <a:tc>
                  <a:txBody>
                    <a:bodyPr/>
                    <a:lstStyle/>
                    <a:p>
                      <a:endParaRPr lang="en-GB" sz="1000" dirty="0"/>
                    </a:p>
                  </a:txBody>
                  <a:tcPr marB="46800">
                    <a:cell3D prstMaterial="dkEdge">
                      <a:bevel w="77470" h="12700" prst="softRound"/>
                      <a:lightRig rig="flood" dir="t"/>
                    </a:cell3D>
                    <a:solidFill>
                      <a:srgbClr val="00FF00"/>
                    </a:solidFill>
                  </a:tcPr>
                </a:tc>
              </a:tr>
              <a:tr h="240054">
                <a:tc>
                  <a:txBody>
                    <a:bodyPr/>
                    <a:lstStyle/>
                    <a:p>
                      <a:endParaRPr lang="en-GB" sz="1000" dirty="0"/>
                    </a:p>
                  </a:txBody>
                  <a:tcPr marB="46800">
                    <a:cell3D prstMaterial="dkEdge">
                      <a:bevel w="77470" h="12700" prst="softRound"/>
                      <a:lightRig rig="flood" dir="t"/>
                    </a:cell3D>
                    <a:noFill/>
                  </a:tcPr>
                </a:tc>
              </a:tr>
              <a:tr h="240054">
                <a:tc>
                  <a:txBody>
                    <a:bodyPr/>
                    <a:lstStyle/>
                    <a:p>
                      <a:endParaRPr lang="en-GB" sz="1000" dirty="0"/>
                    </a:p>
                  </a:txBody>
                  <a:tcPr marB="46800">
                    <a:cell3D prstMaterial="dkEdge">
                      <a:bevel w="77470" h="12700" prst="softRound"/>
                      <a:lightRig rig="flood" dir="t"/>
                    </a:cell3D>
                    <a:solidFill>
                      <a:srgbClr val="FFFF00"/>
                    </a:solidFill>
                  </a:tcPr>
                </a:tc>
              </a:tr>
              <a:tr h="240054">
                <a:tc>
                  <a:txBody>
                    <a:bodyPr/>
                    <a:lstStyle/>
                    <a:p>
                      <a:endParaRPr lang="en-GB" sz="1000" dirty="0"/>
                    </a:p>
                  </a:txBody>
                  <a:tcPr marB="46800">
                    <a:cell3D prstMaterial="dkEdge">
                      <a:bevel w="77470" h="12700" prst="softRound"/>
                      <a:lightRig rig="flood" dir="t"/>
                    </a:cell3D>
                    <a:noFill/>
                  </a:tcPr>
                </a:tc>
              </a:tr>
              <a:tr h="240054">
                <a:tc>
                  <a:txBody>
                    <a:bodyPr/>
                    <a:lstStyle/>
                    <a:p>
                      <a:endParaRPr lang="en-GB" sz="1000" dirty="0"/>
                    </a:p>
                  </a:txBody>
                  <a:tcPr marB="46800">
                    <a:cell3D prstMaterial="dkEdge">
                      <a:bevel w="77470" h="12700" prst="softRound"/>
                      <a:lightRig rig="flood" dir="t"/>
                    </a:cell3D>
                    <a:solidFill>
                      <a:srgbClr val="FFFF00"/>
                    </a:solidFill>
                  </a:tcPr>
                </a:tc>
              </a:tr>
              <a:tr h="240054">
                <a:tc>
                  <a:txBody>
                    <a:bodyPr/>
                    <a:lstStyle/>
                    <a:p>
                      <a:endParaRPr lang="en-GB" sz="1000" dirty="0"/>
                    </a:p>
                  </a:txBody>
                  <a:tcPr marB="46800">
                    <a:cell3D prstMaterial="dkEdge">
                      <a:bevel w="77470" h="12700" prst="softRound"/>
                      <a:lightRig rig="flood" dir="t"/>
                    </a:cell3D>
                    <a:noFill/>
                  </a:tcPr>
                </a:tc>
              </a:tr>
              <a:tr h="240054">
                <a:tc>
                  <a:txBody>
                    <a:bodyPr/>
                    <a:lstStyle/>
                    <a:p>
                      <a:endParaRPr lang="en-GB" sz="1000" dirty="0"/>
                    </a:p>
                  </a:txBody>
                  <a:tcPr marB="46800">
                    <a:cell3D prstMaterial="dkEdge">
                      <a:bevel w="77470" h="12700" prst="softRound"/>
                      <a:lightRig rig="flood" dir="t"/>
                    </a:cell3D>
                    <a:solidFill>
                      <a:srgbClr val="FFFF00"/>
                    </a:solidFill>
                  </a:tcPr>
                </a:tc>
              </a:tr>
              <a:tr h="240054">
                <a:tc>
                  <a:txBody>
                    <a:bodyPr/>
                    <a:lstStyle/>
                    <a:p>
                      <a:endParaRPr lang="en-GB" sz="1000" dirty="0"/>
                    </a:p>
                  </a:txBody>
                  <a:tcPr marB="46800">
                    <a:cell3D prstMaterial="dkEdge">
                      <a:bevel w="77470" h="12700" prst="softRound"/>
                      <a:lightRig rig="flood" dir="t"/>
                    </a:cell3D>
                    <a:noFill/>
                  </a:tcPr>
                </a:tc>
              </a:tr>
              <a:tr h="240054">
                <a:tc>
                  <a:txBody>
                    <a:bodyPr/>
                    <a:lstStyle/>
                    <a:p>
                      <a:endParaRPr lang="en-GB" sz="1000" dirty="0"/>
                    </a:p>
                  </a:txBody>
                  <a:tcPr marB="46800">
                    <a:cell3D prstMaterial="dkEdge">
                      <a:bevel w="77470" h="12700" prst="softRound"/>
                      <a:lightRig rig="flood" dir="t"/>
                    </a:cell3D>
                    <a:solidFill>
                      <a:srgbClr val="FFFF00"/>
                    </a:solidFill>
                  </a:tcPr>
                </a:tc>
              </a:tr>
              <a:tr h="240054">
                <a:tc>
                  <a:txBody>
                    <a:bodyPr/>
                    <a:lstStyle/>
                    <a:p>
                      <a:endParaRPr lang="en-GB" sz="1000" dirty="0"/>
                    </a:p>
                  </a:txBody>
                  <a:tcPr marB="46800">
                    <a:cell3D prstMaterial="dkEdge">
                      <a:bevel w="77470" h="12700" prst="softRound"/>
                      <a:lightRig rig="flood" dir="t"/>
                    </a:cell3D>
                    <a:noFill/>
                  </a:tcPr>
                </a:tc>
              </a:tr>
              <a:tr h="240054">
                <a:tc>
                  <a:txBody>
                    <a:bodyPr/>
                    <a:lstStyle/>
                    <a:p>
                      <a:endParaRPr lang="en-GB" sz="1000" dirty="0"/>
                    </a:p>
                  </a:txBody>
                  <a:tcPr marB="46800">
                    <a:cell3D prstMaterial="dkEdge">
                      <a:bevel w="77470" h="12700" prst="softRound"/>
                      <a:lightRig rig="flood" dir="t"/>
                    </a:cell3D>
                    <a:solidFill>
                      <a:srgbClr val="FFFF00"/>
                    </a:solidFill>
                  </a:tcPr>
                </a:tc>
              </a:tr>
              <a:tr h="240054">
                <a:tc>
                  <a:txBody>
                    <a:bodyPr/>
                    <a:lstStyle/>
                    <a:p>
                      <a:endParaRPr lang="en-GB" sz="1000" dirty="0"/>
                    </a:p>
                  </a:txBody>
                  <a:tcPr marB="46800">
                    <a:cell3D prstMaterial="dkEdge">
                      <a:bevel w="77470" h="12700" prst="softRound"/>
                      <a:lightRig rig="flood" dir="t"/>
                    </a:cell3D>
                    <a:noFill/>
                  </a:tcPr>
                </a:tc>
              </a:tr>
              <a:tr h="240054">
                <a:tc>
                  <a:txBody>
                    <a:bodyPr/>
                    <a:lstStyle/>
                    <a:p>
                      <a:endParaRPr lang="en-GB" sz="1000" dirty="0"/>
                    </a:p>
                  </a:txBody>
                  <a:tcPr marB="46800">
                    <a:cell3D prstMaterial="dkEdge">
                      <a:bevel w="77470" h="12700" prst="softRound"/>
                      <a:lightRig rig="flood" dir="t"/>
                    </a:cell3D>
                    <a:solidFill>
                      <a:srgbClr val="00FF00"/>
                    </a:solidFill>
                  </a:tcPr>
                </a:tc>
              </a:tr>
            </a:tbl>
          </a:graphicData>
        </a:graphic>
      </p:graphicFrame>
      <p:cxnSp>
        <p:nvCxnSpPr>
          <p:cNvPr id="12" name="Straight Connector 11"/>
          <p:cNvCxnSpPr/>
          <p:nvPr/>
        </p:nvCxnSpPr>
        <p:spPr>
          <a:xfrm>
            <a:off x="6588224" y="1628800"/>
            <a:ext cx="0" cy="4752528"/>
          </a:xfrm>
          <a:prstGeom prst="line">
            <a:avLst/>
          </a:prstGeom>
          <a:ln w="1905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NHSEEI calculations (logical data)</a:t>
            </a:r>
            <a:endParaRPr lang="en-GB" dirty="0"/>
          </a:p>
        </p:txBody>
      </p:sp>
      <p:sp>
        <p:nvSpPr>
          <p:cNvPr id="3" name="Content Placeholder 2"/>
          <p:cNvSpPr>
            <a:spLocks noGrp="1"/>
          </p:cNvSpPr>
          <p:nvPr>
            <p:ph idx="1"/>
          </p:nvPr>
        </p:nvSpPr>
        <p:spPr>
          <a:xfrm>
            <a:off x="457200" y="1600200"/>
            <a:ext cx="8229600" cy="5257800"/>
          </a:xfrm>
        </p:spPr>
        <p:txBody>
          <a:bodyPr>
            <a:normAutofit fontScale="92500" lnSpcReduction="10000"/>
          </a:bodyPr>
          <a:lstStyle/>
          <a:p>
            <a:r>
              <a:rPr lang="en-GB" dirty="0" smtClean="0"/>
              <a:t>Individual and team NHSEEI is calculated by summing all the scores for each category and weighting them as follows (reversed in reversed items):</a:t>
            </a:r>
          </a:p>
          <a:p>
            <a:pPr lvl="3"/>
            <a:r>
              <a:rPr lang="en-GB" dirty="0" smtClean="0"/>
              <a:t>Strongly Agree = 6</a:t>
            </a:r>
          </a:p>
          <a:p>
            <a:pPr lvl="3"/>
            <a:r>
              <a:rPr lang="en-GB" dirty="0" smtClean="0"/>
              <a:t>Agree = 5</a:t>
            </a:r>
          </a:p>
          <a:p>
            <a:pPr lvl="3"/>
            <a:r>
              <a:rPr lang="en-GB" dirty="0" smtClean="0"/>
              <a:t>Slightly agree = 4</a:t>
            </a:r>
          </a:p>
          <a:p>
            <a:pPr lvl="3"/>
            <a:r>
              <a:rPr lang="en-GB" dirty="0" smtClean="0"/>
              <a:t>Slightly disagree = 3</a:t>
            </a:r>
          </a:p>
          <a:p>
            <a:pPr lvl="3"/>
            <a:r>
              <a:rPr lang="en-GB" dirty="0" smtClean="0"/>
              <a:t>Disagree = 2</a:t>
            </a:r>
          </a:p>
          <a:p>
            <a:pPr lvl="3"/>
            <a:r>
              <a:rPr lang="en-GB" dirty="0" smtClean="0"/>
              <a:t>Strongly Disagree = 1</a:t>
            </a:r>
          </a:p>
          <a:p>
            <a:r>
              <a:rPr lang="en-GB" dirty="0" smtClean="0"/>
              <a:t>This is then turned into % by dividing by 168 [the maximum possible total (28x6)] and multiplying by 100.</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Total Spread of NHSEEI responses</a:t>
            </a:r>
            <a:endParaRPr lang="en-GB" dirty="0"/>
          </a:p>
        </p:txBody>
      </p:sp>
      <p:graphicFrame>
        <p:nvGraphicFramePr>
          <p:cNvPr id="6" name="Content Placeholder 5"/>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Straight Arrow Connector 7"/>
          <p:cNvCxnSpPr/>
          <p:nvPr/>
        </p:nvCxnSpPr>
        <p:spPr>
          <a:xfrm>
            <a:off x="4355976" y="2060848"/>
            <a:ext cx="1152128" cy="144016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 name="TextBox 1"/>
          <p:cNvSpPr txBox="1"/>
          <p:nvPr/>
        </p:nvSpPr>
        <p:spPr>
          <a:xfrm>
            <a:off x="2987824" y="1484784"/>
            <a:ext cx="2016224" cy="86409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1600" dirty="0" smtClean="0"/>
              <a:t>Mean 69%. </a:t>
            </a:r>
            <a:r>
              <a:rPr lang="en-GB" sz="1600" dirty="0" err="1" smtClean="0"/>
              <a:t>Likert</a:t>
            </a:r>
            <a:r>
              <a:rPr lang="en-GB" sz="1600" dirty="0" smtClean="0"/>
              <a:t> category: Agree</a:t>
            </a:r>
            <a:endParaRPr lang="en-GB"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Total Spread of NHSEEI responses</a:t>
            </a:r>
            <a:endParaRPr lang="en-GB" dirty="0"/>
          </a:p>
        </p:txBody>
      </p:sp>
      <p:graphicFrame>
        <p:nvGraphicFramePr>
          <p:cNvPr id="6" name="Content Placeholder 5"/>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Straight Arrow Connector 7"/>
          <p:cNvCxnSpPr/>
          <p:nvPr/>
        </p:nvCxnSpPr>
        <p:spPr>
          <a:xfrm>
            <a:off x="4355976" y="2060848"/>
            <a:ext cx="1152128" cy="144016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 name="TextBox 1"/>
          <p:cNvSpPr txBox="1"/>
          <p:nvPr/>
        </p:nvSpPr>
        <p:spPr>
          <a:xfrm>
            <a:off x="2987824" y="1484784"/>
            <a:ext cx="2016224" cy="86409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1600" dirty="0" smtClean="0"/>
              <a:t>Mean 69%. </a:t>
            </a:r>
            <a:r>
              <a:rPr lang="en-GB" sz="1600" dirty="0" err="1" smtClean="0"/>
              <a:t>Likert</a:t>
            </a:r>
            <a:r>
              <a:rPr lang="en-GB" sz="1600" dirty="0" smtClean="0"/>
              <a:t> category: Agree</a:t>
            </a:r>
            <a:endParaRPr lang="en-GB"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Representing team NHSEEI</a:t>
            </a:r>
            <a:endParaRPr lang="en-GB" dirty="0"/>
          </a:p>
        </p:txBody>
      </p:sp>
      <p:sp>
        <p:nvSpPr>
          <p:cNvPr id="3" name="Content Placeholder 2"/>
          <p:cNvSpPr>
            <a:spLocks noGrp="1"/>
          </p:cNvSpPr>
          <p:nvPr>
            <p:ph idx="1"/>
          </p:nvPr>
        </p:nvSpPr>
        <p:spPr/>
        <p:txBody>
          <a:bodyPr/>
          <a:lstStyle/>
          <a:p>
            <a:r>
              <a:rPr lang="en-GB" dirty="0" smtClean="0"/>
              <a:t>Team NHSEEI represents average response of a particular subgroup</a:t>
            </a:r>
          </a:p>
          <a:p>
            <a:r>
              <a:rPr lang="en-GB" dirty="0" smtClean="0"/>
              <a:t>Team NHSEEI could be </a:t>
            </a:r>
            <a:r>
              <a:rPr lang="en-GB" dirty="0" err="1" smtClean="0"/>
              <a:t>respresented</a:t>
            </a:r>
            <a:r>
              <a:rPr lang="en-GB" dirty="0" smtClean="0"/>
              <a:t> as a point on the </a:t>
            </a:r>
            <a:r>
              <a:rPr lang="en-GB" dirty="0" smtClean="0">
                <a:solidFill>
                  <a:srgbClr val="FF0000"/>
                </a:solidFill>
              </a:rPr>
              <a:t>improve</a:t>
            </a:r>
            <a:r>
              <a:rPr lang="en-GB" dirty="0" smtClean="0"/>
              <a:t> </a:t>
            </a:r>
            <a:r>
              <a:rPr lang="en-GB" dirty="0" smtClean="0">
                <a:solidFill>
                  <a:srgbClr val="FFFF00"/>
                </a:solidFill>
              </a:rPr>
              <a:t>monitor</a:t>
            </a:r>
            <a:r>
              <a:rPr lang="en-GB" dirty="0" smtClean="0"/>
              <a:t> </a:t>
            </a:r>
            <a:r>
              <a:rPr lang="en-GB" dirty="0" smtClean="0">
                <a:solidFill>
                  <a:srgbClr val="00FF00"/>
                </a:solidFill>
              </a:rPr>
              <a:t>celebrate</a:t>
            </a:r>
            <a:r>
              <a:rPr lang="en-GB" dirty="0" smtClean="0"/>
              <a:t> scale</a:t>
            </a:r>
          </a:p>
          <a:p>
            <a:r>
              <a:rPr lang="en-GB" dirty="0" smtClean="0"/>
              <a:t>We will use profession to illustrate some possibilities</a:t>
            </a: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Mean NHSEEI by profession</a:t>
            </a:r>
            <a:endParaRPr lang="en-GB" dirty="0"/>
          </a:p>
        </p:txBody>
      </p:sp>
      <p:graphicFrame>
        <p:nvGraphicFramePr>
          <p:cNvPr id="6" name="Content Placeholder 5"/>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
          <p:cNvSpPr txBox="1"/>
          <p:nvPr/>
        </p:nvSpPr>
        <p:spPr>
          <a:xfrm>
            <a:off x="2123728" y="1628800"/>
            <a:ext cx="2016224" cy="79208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1600" dirty="0" smtClean="0"/>
              <a:t>Mean. 69%</a:t>
            </a:r>
          </a:p>
          <a:p>
            <a:r>
              <a:rPr lang="en-GB" sz="1600" dirty="0" err="1" smtClean="0"/>
              <a:t>Likert</a:t>
            </a:r>
            <a:r>
              <a:rPr lang="en-GB" sz="1600" dirty="0" smtClean="0"/>
              <a:t> equivalent: agree</a:t>
            </a:r>
            <a:endParaRPr lang="en-GB" sz="1600" dirty="0"/>
          </a:p>
        </p:txBody>
      </p:sp>
      <p:cxnSp>
        <p:nvCxnSpPr>
          <p:cNvPr id="8" name="Straight Arrow Connector 7"/>
          <p:cNvCxnSpPr/>
          <p:nvPr/>
        </p:nvCxnSpPr>
        <p:spPr>
          <a:xfrm>
            <a:off x="2843808" y="2276872"/>
            <a:ext cx="1584176" cy="576064"/>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Mean NHSEEI by profession</a:t>
            </a:r>
            <a:endParaRPr lang="en-GB" dirty="0"/>
          </a:p>
        </p:txBody>
      </p:sp>
      <p:graphicFrame>
        <p:nvGraphicFramePr>
          <p:cNvPr id="6" name="Content Placeholder 5"/>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2123728" y="1556792"/>
            <a:ext cx="1368152" cy="646331"/>
          </a:xfrm>
          <a:prstGeom prst="rect">
            <a:avLst/>
          </a:prstGeom>
          <a:noFill/>
        </p:spPr>
        <p:txBody>
          <a:bodyPr wrap="square" rtlCol="0">
            <a:spAutoFit/>
          </a:bodyPr>
          <a:lstStyle/>
          <a:p>
            <a:r>
              <a:rPr lang="en-GB" dirty="0" smtClean="0"/>
              <a:t>67% and above</a:t>
            </a:r>
            <a:endParaRPr lang="en-GB" dirty="0"/>
          </a:p>
        </p:txBody>
      </p:sp>
      <p:sp>
        <p:nvSpPr>
          <p:cNvPr id="10" name="TextBox 9"/>
          <p:cNvSpPr txBox="1"/>
          <p:nvPr/>
        </p:nvSpPr>
        <p:spPr>
          <a:xfrm>
            <a:off x="6660232" y="1484784"/>
            <a:ext cx="1368152" cy="646331"/>
          </a:xfrm>
          <a:prstGeom prst="rect">
            <a:avLst/>
          </a:prstGeom>
          <a:noFill/>
        </p:spPr>
        <p:txBody>
          <a:bodyPr wrap="square" rtlCol="0">
            <a:spAutoFit/>
          </a:bodyPr>
          <a:lstStyle/>
          <a:p>
            <a:r>
              <a:rPr lang="en-GB" dirty="0" smtClean="0"/>
              <a:t>66% and below</a:t>
            </a:r>
            <a:endParaRPr lang="en-GB" dirty="0"/>
          </a:p>
        </p:txBody>
      </p:sp>
      <p:cxnSp>
        <p:nvCxnSpPr>
          <p:cNvPr id="12" name="Straight Arrow Connector 11"/>
          <p:cNvCxnSpPr/>
          <p:nvPr/>
        </p:nvCxnSpPr>
        <p:spPr>
          <a:xfrm flipH="1">
            <a:off x="1763688" y="2204864"/>
            <a:ext cx="720080" cy="288032"/>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9" idx="2"/>
          </p:cNvCxnSpPr>
          <p:nvPr/>
        </p:nvCxnSpPr>
        <p:spPr>
          <a:xfrm>
            <a:off x="2807804" y="2203123"/>
            <a:ext cx="3132348" cy="721821"/>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7020272" y="2204864"/>
            <a:ext cx="72008" cy="72008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7164288" y="2204864"/>
            <a:ext cx="864096" cy="79208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Team NHSEEI (calculable for any subgroup)</a:t>
            </a:r>
            <a:endParaRPr lang="en-GB" dirty="0"/>
          </a:p>
        </p:txBody>
      </p:sp>
      <p:graphicFrame>
        <p:nvGraphicFramePr>
          <p:cNvPr id="8" name="Content Placeholder 7"/>
          <p:cNvGraphicFramePr>
            <a:graphicFrameLocks noGrp="1"/>
          </p:cNvGraphicFramePr>
          <p:nvPr>
            <p:ph idx="1"/>
          </p:nvPr>
        </p:nvGraphicFramePr>
        <p:xfrm>
          <a:off x="457200" y="1600200"/>
          <a:ext cx="3610744" cy="45259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ontent Placeholder 7"/>
          <p:cNvGraphicFramePr>
            <a:graphicFrameLocks/>
          </p:cNvGraphicFramePr>
          <p:nvPr/>
        </p:nvGraphicFramePr>
        <p:xfrm>
          <a:off x="5220072" y="1628800"/>
          <a:ext cx="3610744"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2771800" y="2492896"/>
            <a:ext cx="1512168" cy="369332"/>
          </a:xfrm>
          <a:prstGeom prst="rect">
            <a:avLst/>
          </a:prstGeom>
          <a:noFill/>
        </p:spPr>
        <p:txBody>
          <a:bodyPr wrap="square" rtlCol="0">
            <a:spAutoFit/>
          </a:bodyPr>
          <a:lstStyle/>
          <a:p>
            <a:r>
              <a:rPr lang="en-GB" dirty="0" smtClean="0"/>
              <a:t>Managers</a:t>
            </a:r>
            <a:endParaRPr lang="en-GB" dirty="0"/>
          </a:p>
        </p:txBody>
      </p:sp>
      <p:cxnSp>
        <p:nvCxnSpPr>
          <p:cNvPr id="12" name="Straight Arrow Connector 11"/>
          <p:cNvCxnSpPr/>
          <p:nvPr/>
        </p:nvCxnSpPr>
        <p:spPr>
          <a:xfrm flipH="1">
            <a:off x="1187624" y="2708920"/>
            <a:ext cx="1512168" cy="0"/>
          </a:xfrm>
          <a:prstGeom prst="straightConnector1">
            <a:avLst/>
          </a:prstGeom>
          <a:ln w="19050">
            <a:solidFill>
              <a:srgbClr val="00FF00"/>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740352" y="2924944"/>
            <a:ext cx="1403648" cy="646331"/>
          </a:xfrm>
          <a:prstGeom prst="rect">
            <a:avLst/>
          </a:prstGeom>
          <a:noFill/>
        </p:spPr>
        <p:txBody>
          <a:bodyPr wrap="square" rtlCol="0">
            <a:spAutoFit/>
          </a:bodyPr>
          <a:lstStyle/>
          <a:p>
            <a:r>
              <a:rPr lang="en-GB" dirty="0" smtClean="0"/>
              <a:t>Support Services</a:t>
            </a:r>
            <a:endParaRPr lang="en-GB" dirty="0"/>
          </a:p>
        </p:txBody>
      </p:sp>
      <p:cxnSp>
        <p:nvCxnSpPr>
          <p:cNvPr id="15" name="Straight Arrow Connector 14"/>
          <p:cNvCxnSpPr/>
          <p:nvPr/>
        </p:nvCxnSpPr>
        <p:spPr>
          <a:xfrm flipH="1">
            <a:off x="5796136" y="3284984"/>
            <a:ext cx="2160240" cy="0"/>
          </a:xfrm>
          <a:prstGeom prst="straightConnector1">
            <a:avLst/>
          </a:prstGeom>
          <a:ln w="19050">
            <a:solidFill>
              <a:srgbClr val="FFFF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NHSEEI overview</a:t>
            </a:r>
            <a:endParaRPr lang="en-GB" dirty="0"/>
          </a:p>
        </p:txBody>
      </p:sp>
      <p:sp>
        <p:nvSpPr>
          <p:cNvPr id="3" name="Content Placeholder 2"/>
          <p:cNvSpPr>
            <a:spLocks noGrp="1"/>
          </p:cNvSpPr>
          <p:nvPr>
            <p:ph idx="1"/>
          </p:nvPr>
        </p:nvSpPr>
        <p:spPr/>
        <p:txBody>
          <a:bodyPr>
            <a:normAutofit/>
          </a:bodyPr>
          <a:lstStyle/>
          <a:p>
            <a:r>
              <a:rPr lang="en-GB" dirty="0" smtClean="0"/>
              <a:t>Bespoke</a:t>
            </a:r>
          </a:p>
          <a:p>
            <a:r>
              <a:rPr lang="en-GB" dirty="0" smtClean="0"/>
              <a:t>Sample and assumptions</a:t>
            </a:r>
          </a:p>
          <a:p>
            <a:r>
              <a:rPr lang="en-GB" dirty="0" smtClean="0"/>
              <a:t>Descriptive statistics</a:t>
            </a:r>
          </a:p>
          <a:p>
            <a:r>
              <a:rPr lang="en-GB" dirty="0" smtClean="0"/>
              <a:t>Summary</a:t>
            </a:r>
          </a:p>
          <a:p>
            <a:r>
              <a:rPr lang="en-GB" dirty="0" smtClean="0"/>
              <a:t>Inferential statistics</a:t>
            </a:r>
          </a:p>
          <a:p>
            <a:r>
              <a:rPr lang="en-GB" dirty="0" smtClean="0"/>
              <a:t>Conclusions &amp; recommendations</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 of descriptive data</a:t>
            </a:r>
            <a:endParaRPr lang="en-GB" dirty="0"/>
          </a:p>
        </p:txBody>
      </p:sp>
      <p:sp>
        <p:nvSpPr>
          <p:cNvPr id="3" name="Content Placeholder 2"/>
          <p:cNvSpPr>
            <a:spLocks noGrp="1"/>
          </p:cNvSpPr>
          <p:nvPr>
            <p:ph idx="1"/>
          </p:nvPr>
        </p:nvSpPr>
        <p:spPr/>
        <p:txBody>
          <a:bodyPr/>
          <a:lstStyle/>
          <a:p>
            <a:r>
              <a:rPr lang="en-GB" dirty="0" smtClean="0"/>
              <a:t>Mean staff response to the questionnaire is positive. Median overall response is ‘Agree’ once reversed items removed.</a:t>
            </a:r>
          </a:p>
          <a:p>
            <a:r>
              <a:rPr lang="en-GB" dirty="0" smtClean="0"/>
              <a:t>Managers are the most engaged at average 77% NHSEEI.</a:t>
            </a:r>
          </a:p>
          <a:p>
            <a:r>
              <a:rPr lang="en-GB" dirty="0" smtClean="0"/>
              <a:t>Support services average 62% (slightly agree)</a:t>
            </a:r>
          </a:p>
          <a:p>
            <a:r>
              <a:rPr lang="en-GB" dirty="0" smtClean="0"/>
              <a:t>Any team NHSEEI can be calculated in the same way. </a:t>
            </a:r>
          </a:p>
          <a:p>
            <a:pPr>
              <a:buNone/>
            </a:pPr>
            <a:endParaRPr lang="en-GB" dirty="0" smtClean="0"/>
          </a:p>
          <a:p>
            <a:pPr>
              <a:buNone/>
            </a:pPr>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Total spread of item 29 responses</a:t>
            </a:r>
            <a:endParaRPr lang="en-GB"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1"/>
          <p:cNvSpPr txBox="1"/>
          <p:nvPr/>
        </p:nvSpPr>
        <p:spPr>
          <a:xfrm>
            <a:off x="3419872" y="2132856"/>
            <a:ext cx="1080120" cy="79208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1600" dirty="0" smtClean="0"/>
              <a:t>Mean. 6.36</a:t>
            </a:r>
          </a:p>
        </p:txBody>
      </p:sp>
      <p:cxnSp>
        <p:nvCxnSpPr>
          <p:cNvPr id="6" name="Straight Arrow Connector 5"/>
          <p:cNvCxnSpPr/>
          <p:nvPr/>
        </p:nvCxnSpPr>
        <p:spPr>
          <a:xfrm>
            <a:off x="4211960" y="2348880"/>
            <a:ext cx="1296144" cy="115212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nvGraphicFramePr>
        <p:xfrm>
          <a:off x="1331640" y="838200"/>
          <a:ext cx="7812360" cy="601980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normAutofit fontScale="90000"/>
          </a:bodyPr>
          <a:lstStyle/>
          <a:p>
            <a:r>
              <a:rPr lang="en-GB" dirty="0" smtClean="0"/>
              <a:t>Item 29. Same calculation different representation</a:t>
            </a:r>
            <a:endParaRPr lang="en-GB" dirty="0"/>
          </a:p>
        </p:txBody>
      </p:sp>
      <p:graphicFrame>
        <p:nvGraphicFramePr>
          <p:cNvPr id="4" name="Content Placeholder 3"/>
          <p:cNvGraphicFramePr>
            <a:graphicFrameLocks noGrp="1"/>
          </p:cNvGraphicFramePr>
          <p:nvPr>
            <p:ph idx="1"/>
          </p:nvPr>
        </p:nvGraphicFramePr>
        <p:xfrm>
          <a:off x="4139952" y="3933056"/>
          <a:ext cx="5004048" cy="308580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ontent Placeholder 3"/>
          <p:cNvGraphicFramePr>
            <a:graphicFrameLocks/>
          </p:cNvGraphicFramePr>
          <p:nvPr/>
        </p:nvGraphicFramePr>
        <p:xfrm>
          <a:off x="4139952" y="3933056"/>
          <a:ext cx="5004048" cy="306896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grpId="1" nodeType="clickEffect">
                                  <p:stCondLst>
                                    <p:cond delay="0"/>
                                  </p:stCondLst>
                                  <p:childTnLst>
                                    <p:animEffect transition="out" filter="fade">
                                      <p:cBhvr>
                                        <p:cTn id="10" dur="1000"/>
                                        <p:tgtEl>
                                          <p:spTgt spid="5"/>
                                        </p:tgtEl>
                                      </p:cBhvr>
                                    </p:animEffect>
                                    <p:set>
                                      <p:cBhvr>
                                        <p:cTn id="11" dur="1" fill="hold">
                                          <p:stCondLst>
                                            <p:cond delay="999"/>
                                          </p:stCondLst>
                                        </p:cTn>
                                        <p:tgtEl>
                                          <p:spTgt spid="5"/>
                                        </p:tgtEl>
                                        <p:attrNameLst>
                                          <p:attrName>style.visibility</p:attrName>
                                        </p:attrNameLst>
                                      </p:cBhvr>
                                      <p:to>
                                        <p:strVal val="hidden"/>
                                      </p:to>
                                    </p:set>
                                  </p:childTnLst>
                                </p:cTn>
                              </p:par>
                              <p:par>
                                <p:cTn id="12" presetID="10" presetClass="entr" presetSubtype="0" fill="hold" grpId="0" nodeType="with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5" grpId="0">
        <p:bldAsOne/>
      </p:bldGraphic>
      <p:bldGraphic spid="5" grpId="1">
        <p:bldAsOne/>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Correlation between NHSEEI &amp; item 29</a:t>
            </a:r>
            <a:endParaRPr lang="en-GB" dirty="0"/>
          </a:p>
        </p:txBody>
      </p:sp>
      <p:graphicFrame>
        <p:nvGraphicFramePr>
          <p:cNvPr id="4" name="Content Placeholder 3"/>
          <p:cNvGraphicFramePr>
            <a:graphicFrameLocks noGrp="1"/>
          </p:cNvGraphicFramePr>
          <p:nvPr>
            <p:ph idx="1"/>
          </p:nvPr>
        </p:nvGraphicFramePr>
        <p:xfrm>
          <a:off x="755576" y="1412776"/>
          <a:ext cx="7992888" cy="485740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ontent Placeholder 3"/>
          <p:cNvGraphicFramePr>
            <a:graphicFrameLocks/>
          </p:cNvGraphicFramePr>
          <p:nvPr/>
        </p:nvGraphicFramePr>
        <p:xfrm>
          <a:off x="609600" y="1752600"/>
          <a:ext cx="8229600" cy="45259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ontent Placeholder 5"/>
          <p:cNvGraphicFramePr>
            <a:graphicFrameLocks/>
          </p:cNvGraphicFramePr>
          <p:nvPr/>
        </p:nvGraphicFramePr>
        <p:xfrm>
          <a:off x="683568" y="1412776"/>
          <a:ext cx="8208912" cy="4536504"/>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000"/>
                                        <p:tgtEl>
                                          <p:spTgt spid="4"/>
                                        </p:tgtEl>
                                      </p:cBhvr>
                                    </p:animEffect>
                                    <p:set>
                                      <p:cBhvr>
                                        <p:cTn id="9" dur="1" fill="hold">
                                          <p:stCondLst>
                                            <p:cond delay="1999"/>
                                          </p:stCondLst>
                                        </p:cTn>
                                        <p:tgtEl>
                                          <p:spTgt spid="4"/>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5" grpId="0">
        <p:bldAsOne/>
      </p:bldGraphic>
      <p:bldGraphic spid="6" grpId="1">
        <p:bldAsOne/>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a:bodyPr>
          <a:lstStyle/>
          <a:p>
            <a:r>
              <a:rPr lang="en-GB" dirty="0" smtClean="0"/>
              <a:t>There is a very significant correlation between item 29 (overall within my organisation…) and NHSEEI. </a:t>
            </a:r>
          </a:p>
          <a:p>
            <a:r>
              <a:rPr lang="en-GB" dirty="0" smtClean="0"/>
              <a:t>Item 29 could offer a useful snapshot summary.</a:t>
            </a:r>
          </a:p>
          <a:p>
            <a:r>
              <a:rPr lang="en-GB" dirty="0" smtClean="0"/>
              <a:t>Item 29 should never be used in isolation however as it has not been tested independently of the NHSEEI.</a:t>
            </a:r>
          </a:p>
        </p:txBody>
      </p:sp>
    </p:spTree>
    <p:extLst>
      <p:ext uri="{BB962C8B-B14F-4D97-AF65-F5344CB8AC3E}">
        <p14:creationId xmlns:p14="http://schemas.microsoft.com/office/powerpoint/2010/main" val="3420019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Factor analysis</a:t>
            </a:r>
            <a:endParaRPr lang="en-GB" dirty="0"/>
          </a:p>
        </p:txBody>
      </p:sp>
      <p:sp>
        <p:nvSpPr>
          <p:cNvPr id="3" name="Content Placeholder 2"/>
          <p:cNvSpPr>
            <a:spLocks noGrp="1"/>
          </p:cNvSpPr>
          <p:nvPr>
            <p:ph idx="1"/>
          </p:nvPr>
        </p:nvSpPr>
        <p:spPr/>
        <p:txBody>
          <a:bodyPr/>
          <a:lstStyle/>
          <a:p>
            <a:r>
              <a:rPr lang="en-GB" dirty="0" smtClean="0"/>
              <a:t>Reducing 28 items into grouped ‘factors’ means we can better interpret the meaning of the whole.</a:t>
            </a:r>
          </a:p>
          <a:p>
            <a:r>
              <a:rPr lang="en-GB" dirty="0" smtClean="0"/>
              <a:t>This is done by ascertaining correlations between patterns of responses then explaining the patterns.</a:t>
            </a:r>
          </a:p>
          <a:p>
            <a:endParaRPr lang="en-GB"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Factor structure</a:t>
            </a:r>
            <a:endParaRPr lang="en-GB" dirty="0"/>
          </a:p>
        </p:txBody>
      </p:sp>
      <p:graphicFrame>
        <p:nvGraphicFramePr>
          <p:cNvPr id="4" name="Content Placeholder 3"/>
          <p:cNvGraphicFramePr>
            <a:graphicFrameLocks noGrp="1"/>
          </p:cNvGraphicFramePr>
          <p:nvPr>
            <p:ph idx="1"/>
          </p:nvPr>
        </p:nvGraphicFramePr>
        <p:xfrm>
          <a:off x="539552" y="4077072"/>
          <a:ext cx="8229600" cy="18722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p:cNvGraphicFramePr/>
          <p:nvPr/>
        </p:nvGraphicFramePr>
        <p:xfrm>
          <a:off x="2555776" y="1196752"/>
          <a:ext cx="4128120" cy="273630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7" name="TextBox 6"/>
          <p:cNvSpPr txBox="1"/>
          <p:nvPr/>
        </p:nvSpPr>
        <p:spPr>
          <a:xfrm>
            <a:off x="611560" y="3356992"/>
            <a:ext cx="2232248" cy="923330"/>
          </a:xfrm>
          <a:prstGeom prst="rect">
            <a:avLst/>
          </a:prstGeom>
          <a:noFill/>
        </p:spPr>
        <p:txBody>
          <a:bodyPr wrap="square" rtlCol="0">
            <a:spAutoFit/>
          </a:bodyPr>
          <a:lstStyle/>
          <a:p>
            <a:r>
              <a:rPr lang="en-GB" b="1" dirty="0" smtClean="0"/>
              <a:t>Because of this</a:t>
            </a:r>
          </a:p>
          <a:p>
            <a:endParaRPr lang="en-GB" dirty="0" smtClean="0"/>
          </a:p>
          <a:p>
            <a:endParaRPr lang="en-GB" dirty="0" smtClean="0"/>
          </a:p>
        </p:txBody>
      </p:sp>
      <p:cxnSp>
        <p:nvCxnSpPr>
          <p:cNvPr id="9" name="Straight Arrow Connector 8"/>
          <p:cNvCxnSpPr/>
          <p:nvPr/>
        </p:nvCxnSpPr>
        <p:spPr>
          <a:xfrm>
            <a:off x="2195736" y="3573016"/>
            <a:ext cx="1512168" cy="7200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259632" y="6453336"/>
            <a:ext cx="1008112" cy="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5508104" y="4005064"/>
            <a:ext cx="1584176" cy="36004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7164288" y="3645024"/>
            <a:ext cx="1368152" cy="646331"/>
          </a:xfrm>
          <a:prstGeom prst="rect">
            <a:avLst/>
          </a:prstGeom>
          <a:noFill/>
        </p:spPr>
        <p:txBody>
          <a:bodyPr wrap="square" rtlCol="0">
            <a:spAutoFit/>
          </a:bodyPr>
          <a:lstStyle/>
          <a:p>
            <a:r>
              <a:rPr lang="en-GB" b="1" dirty="0" smtClean="0">
                <a:solidFill>
                  <a:srgbClr val="FF0000"/>
                </a:solidFill>
              </a:rPr>
              <a:t>We know this is valid</a:t>
            </a:r>
            <a:endParaRPr lang="en-GB" b="1" dirty="0">
              <a:solidFill>
                <a:srgbClr val="FF0000"/>
              </a:solidFill>
            </a:endParaRPr>
          </a:p>
        </p:txBody>
      </p:sp>
      <p:sp>
        <p:nvSpPr>
          <p:cNvPr id="18" name="Down Arrow 17"/>
          <p:cNvSpPr/>
          <p:nvPr/>
        </p:nvSpPr>
        <p:spPr>
          <a:xfrm>
            <a:off x="4427984" y="3789040"/>
            <a:ext cx="355539" cy="288032"/>
          </a:xfrm>
          <a:prstGeom prst="downArrow">
            <a:avLst>
              <a:gd name="adj1" fmla="val 50000"/>
              <a:gd name="adj2" fmla="val 46368"/>
            </a:avLst>
          </a:prstGeom>
        </p:spPr>
        <p:style>
          <a:lnRef idx="2">
            <a:schemeClr val="lt1">
              <a:hueOff val="0"/>
              <a:satOff val="0"/>
              <a:lumOff val="0"/>
              <a:alphaOff val="0"/>
            </a:schemeClr>
          </a:lnRef>
          <a:fillRef idx="1">
            <a:schemeClr val="accent3">
              <a:tint val="60000"/>
              <a:hueOff val="0"/>
              <a:satOff val="0"/>
              <a:lumOff val="0"/>
              <a:alphaOff val="0"/>
            </a:schemeClr>
          </a:fillRef>
          <a:effectRef idx="0">
            <a:schemeClr val="accent3">
              <a:tint val="60000"/>
              <a:hueOff val="0"/>
              <a:satOff val="0"/>
              <a:lumOff val="0"/>
              <a:alphaOff val="0"/>
            </a:schemeClr>
          </a:effectRef>
          <a:fontRef idx="minor">
            <a:schemeClr val="dk1">
              <a:hueOff val="0"/>
              <a:satOff val="0"/>
              <a:lumOff val="0"/>
              <a:alphaOff val="0"/>
            </a:schemeClr>
          </a:fontRef>
        </p:style>
      </p:sp>
      <p:sp>
        <p:nvSpPr>
          <p:cNvPr id="19" name="Rectangle 18"/>
          <p:cNvSpPr/>
          <p:nvPr/>
        </p:nvSpPr>
        <p:spPr>
          <a:xfrm>
            <a:off x="323528" y="6309320"/>
            <a:ext cx="974947" cy="369332"/>
          </a:xfrm>
          <a:prstGeom prst="rect">
            <a:avLst/>
          </a:prstGeom>
        </p:spPr>
        <p:txBody>
          <a:bodyPr wrap="none">
            <a:spAutoFit/>
          </a:bodyPr>
          <a:lstStyle/>
          <a:p>
            <a:r>
              <a:rPr lang="en-GB" b="1" dirty="0" smtClean="0"/>
              <a:t>And this</a:t>
            </a:r>
          </a:p>
        </p:txBody>
      </p:sp>
      <p:graphicFrame>
        <p:nvGraphicFramePr>
          <p:cNvPr id="24" name="Table 23"/>
          <p:cNvGraphicFramePr>
            <a:graphicFrameLocks noGrp="1"/>
          </p:cNvGraphicFramePr>
          <p:nvPr/>
        </p:nvGraphicFramePr>
        <p:xfrm>
          <a:off x="2339752" y="6237312"/>
          <a:ext cx="6095992" cy="568999"/>
        </p:xfrm>
        <a:graphic>
          <a:graphicData uri="http://schemas.openxmlformats.org/drawingml/2006/table">
            <a:tbl>
              <a:tblPr/>
              <a:tblGrid>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gridCol w="217714"/>
              </a:tblGrid>
              <a:tr h="48827">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r>
              <a:tr h="48827">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r>
              <a:tr h="48827">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r>
              <a:tr h="48827">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r>
              <a:tr h="48827">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r>
              <a:tr h="48827">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1</a:t>
                      </a:r>
                    </a:p>
                  </a:txBody>
                  <a:tcPr marL="3983" marR="3983" marT="3983" marB="0" anchor="b">
                    <a:lnL>
                      <a:noFill/>
                    </a:lnL>
                    <a:lnR>
                      <a:noFill/>
                    </a:lnR>
                    <a:lnT>
                      <a:noFill/>
                    </a:lnT>
                    <a:lnB>
                      <a:noFill/>
                    </a:lnB>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r>
              <a:tr h="114398">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latin typeface="Microsoft Sans Serif"/>
                        </a:rPr>
                        <a:t>2</a:t>
                      </a:r>
                    </a:p>
                  </a:txBody>
                  <a:tcPr marL="3983" marR="3983" marT="3983" marB="0" anchor="b">
                    <a:lnL>
                      <a:noFill/>
                    </a:lnL>
                    <a:lnR>
                      <a:noFill/>
                    </a:lnR>
                    <a:lnT>
                      <a:noFill/>
                    </a:lnT>
                    <a:lnB>
                      <a:noFill/>
                    </a:lnB>
                    <a:solidFill>
                      <a:srgbClr val="FFFF00"/>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r>
              <a:tr h="48827">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latin typeface="Microsoft Sans Serif"/>
                        </a:rPr>
                        <a:t>3</a:t>
                      </a:r>
                    </a:p>
                  </a:txBody>
                  <a:tcPr marL="3983" marR="3983" marT="3983" marB="0" anchor="b">
                    <a:lnL>
                      <a:noFill/>
                    </a:lnL>
                    <a:lnR>
                      <a:noFill/>
                    </a:lnR>
                    <a:lnT>
                      <a:noFill/>
                    </a:lnT>
                    <a:lnB>
                      <a:noFill/>
                    </a:lnB>
                    <a:solidFill>
                      <a:srgbClr val="FF0000"/>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006100"/>
                          </a:solidFill>
                          <a:latin typeface="Microsoft Sans Serif"/>
                        </a:rPr>
                        <a:t>4</a:t>
                      </a:r>
                    </a:p>
                  </a:txBody>
                  <a:tcPr marL="3983" marR="3983" marT="3983" marB="0" anchor="b">
                    <a:lnL>
                      <a:noFill/>
                    </a:lnL>
                    <a:lnR>
                      <a:noFill/>
                    </a:lnR>
                    <a:lnT>
                      <a:noFill/>
                    </a:lnT>
                    <a:lnB>
                      <a:noFill/>
                    </a:lnB>
                    <a:solidFill>
                      <a:srgbClr val="C6EFCE"/>
                    </a:solidFill>
                  </a:tcPr>
                </a:tc>
                <a:tc>
                  <a:txBody>
                    <a:bodyPr/>
                    <a:lstStyle/>
                    <a:p>
                      <a:pPr algn="r" fontAlgn="b"/>
                      <a:r>
                        <a:rPr lang="en-GB" sz="400" b="0" i="0" u="none" strike="noStrike">
                          <a:solidFill>
                            <a:srgbClr val="9C6500"/>
                          </a:solidFill>
                          <a:latin typeface="Microsoft Sans Serif"/>
                        </a:rPr>
                        <a:t>5</a:t>
                      </a:r>
                    </a:p>
                  </a:txBody>
                  <a:tcPr marL="3983" marR="3983" marT="3983" marB="0" anchor="b">
                    <a:lnL>
                      <a:noFill/>
                    </a:lnL>
                    <a:lnR>
                      <a:noFill/>
                    </a:lnR>
                    <a:lnT>
                      <a:noFill/>
                    </a:lnT>
                    <a:lnB>
                      <a:noFill/>
                    </a:lnB>
                    <a:solidFill>
                      <a:srgbClr val="FFEB9C"/>
                    </a:solidFill>
                  </a:tcPr>
                </a:tc>
                <a:tc>
                  <a:txBody>
                    <a:bodyPr/>
                    <a:lstStyle/>
                    <a:p>
                      <a:pPr algn="r" fontAlgn="b"/>
                      <a:r>
                        <a:rPr lang="en-GB" sz="400" b="0" i="0" u="none" strike="noStrike">
                          <a:solidFill>
                            <a:srgbClr val="9C0006"/>
                          </a:solidFill>
                          <a:latin typeface="Microsoft Sans Serif"/>
                        </a:rPr>
                        <a:t>6</a:t>
                      </a:r>
                    </a:p>
                  </a:txBody>
                  <a:tcPr marL="3983" marR="3983" marT="3983" marB="0" anchor="b">
                    <a:lnL>
                      <a:noFill/>
                    </a:lnL>
                    <a:lnR>
                      <a:noFill/>
                    </a:lnR>
                    <a:lnT>
                      <a:noFill/>
                    </a:lnT>
                    <a:lnB>
                      <a:noFill/>
                    </a:lnB>
                    <a:solidFill>
                      <a:srgbClr val="FFC7CE"/>
                    </a:solidFill>
                  </a:tcPr>
                </a:tc>
                <a:tc>
                  <a:txBody>
                    <a:bodyPr/>
                    <a:lstStyle/>
                    <a:p>
                      <a:pPr algn="r" fontAlgn="b"/>
                      <a:r>
                        <a:rPr lang="en-GB" sz="400" b="0" i="0" u="none" strike="noStrike" dirty="0">
                          <a:solidFill>
                            <a:srgbClr val="9C0006"/>
                          </a:solidFill>
                          <a:latin typeface="Microsoft Sans Serif"/>
                        </a:rPr>
                        <a:t>6</a:t>
                      </a:r>
                    </a:p>
                  </a:txBody>
                  <a:tcPr marL="3983" marR="3983" marT="3983" marB="0" anchor="b">
                    <a:lnL>
                      <a:noFill/>
                    </a:lnL>
                    <a:lnR>
                      <a:noFill/>
                    </a:lnR>
                    <a:lnT>
                      <a:noFill/>
                    </a:lnT>
                    <a:lnB>
                      <a:noFill/>
                    </a:lnB>
                    <a:solidFill>
                      <a:srgbClr val="FFC7CE"/>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7" grpId="0"/>
      <p:bldP spid="16" grpId="0"/>
      <p:bldP spid="1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Rasch</a:t>
            </a:r>
            <a:r>
              <a:rPr lang="en-GB" dirty="0" smtClean="0"/>
              <a:t> Analysis</a:t>
            </a:r>
            <a:endParaRPr lang="en-GB" dirty="0"/>
          </a:p>
        </p:txBody>
      </p:sp>
      <p:sp>
        <p:nvSpPr>
          <p:cNvPr id="3" name="Content Placeholder 2"/>
          <p:cNvSpPr>
            <a:spLocks noGrp="1"/>
          </p:cNvSpPr>
          <p:nvPr>
            <p:ph idx="1"/>
          </p:nvPr>
        </p:nvSpPr>
        <p:spPr/>
        <p:txBody>
          <a:bodyPr/>
          <a:lstStyle/>
          <a:p>
            <a:r>
              <a:rPr lang="en-GB" dirty="0" smtClean="0"/>
              <a:t>Tests the assumption that we are measuring one underlying trait: staff engagement.</a:t>
            </a:r>
          </a:p>
          <a:p>
            <a:r>
              <a:rPr lang="en-GB" dirty="0" smtClean="0"/>
              <a:t>Identifies items that don’t fit this assumption.</a:t>
            </a:r>
          </a:p>
          <a:p>
            <a:r>
              <a:rPr lang="en-GB" dirty="0" smtClean="0"/>
              <a:t>Identifies how difficult individual items are.</a:t>
            </a:r>
          </a:p>
          <a:p>
            <a:r>
              <a:rPr lang="en-GB" dirty="0" smtClean="0"/>
              <a:t>Identifies how capable individuals are.</a:t>
            </a:r>
            <a:endParaRPr lang="en-GB"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800" dirty="0" smtClean="0"/>
              <a:t>All items</a:t>
            </a:r>
            <a:endParaRPr lang="en-GB" sz="4800" dirty="0"/>
          </a:p>
        </p:txBody>
      </p:sp>
      <p:graphicFrame>
        <p:nvGraphicFramePr>
          <p:cNvPr id="7" name="Content Placeholder 6"/>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8" name="Oval 7"/>
          <p:cNvSpPr/>
          <p:nvPr/>
        </p:nvSpPr>
        <p:spPr>
          <a:xfrm>
            <a:off x="7452320" y="2420888"/>
            <a:ext cx="936104" cy="2232248"/>
          </a:xfrm>
          <a:prstGeom prst="ellipse">
            <a:avLst/>
          </a:prstGeom>
          <a:solidFill>
            <a:srgbClr val="76FE10">
              <a:alpha val="0"/>
            </a:srgbClr>
          </a:solidFill>
          <a:ln>
            <a:solidFill>
              <a:srgbClr val="53FF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971600" y="2060848"/>
            <a:ext cx="1152128" cy="646331"/>
          </a:xfrm>
          <a:prstGeom prst="rect">
            <a:avLst/>
          </a:prstGeom>
          <a:noFill/>
        </p:spPr>
        <p:txBody>
          <a:bodyPr wrap="square" rtlCol="0">
            <a:spAutoFit/>
          </a:bodyPr>
          <a:lstStyle/>
          <a:p>
            <a:r>
              <a:rPr lang="en-GB" dirty="0" smtClean="0">
                <a:solidFill>
                  <a:schemeClr val="bg1"/>
                </a:solidFill>
              </a:rPr>
              <a:t>Hardest item</a:t>
            </a:r>
            <a:endParaRPr lang="en-GB" dirty="0">
              <a:solidFill>
                <a:schemeClr val="bg1"/>
              </a:solidFill>
            </a:endParaRPr>
          </a:p>
        </p:txBody>
      </p:sp>
      <p:sp>
        <p:nvSpPr>
          <p:cNvPr id="10" name="TextBox 9"/>
          <p:cNvSpPr txBox="1"/>
          <p:nvPr/>
        </p:nvSpPr>
        <p:spPr>
          <a:xfrm>
            <a:off x="971600" y="4941168"/>
            <a:ext cx="1152128" cy="646331"/>
          </a:xfrm>
          <a:prstGeom prst="rect">
            <a:avLst/>
          </a:prstGeom>
          <a:noFill/>
        </p:spPr>
        <p:txBody>
          <a:bodyPr wrap="square" rtlCol="0">
            <a:spAutoFit/>
          </a:bodyPr>
          <a:lstStyle/>
          <a:p>
            <a:r>
              <a:rPr lang="en-GB" dirty="0" smtClean="0">
                <a:solidFill>
                  <a:schemeClr val="bg1"/>
                </a:solidFill>
              </a:rPr>
              <a:t>Easiest item</a:t>
            </a:r>
            <a:endParaRPr lang="en-GB" dirty="0">
              <a:solidFill>
                <a:schemeClr val="bg1"/>
              </a:solidFill>
            </a:endParaRPr>
          </a:p>
        </p:txBody>
      </p:sp>
      <p:cxnSp>
        <p:nvCxnSpPr>
          <p:cNvPr id="12" name="Straight Arrow Connector 11"/>
          <p:cNvCxnSpPr/>
          <p:nvPr/>
        </p:nvCxnSpPr>
        <p:spPr>
          <a:xfrm>
            <a:off x="1547664" y="2420888"/>
            <a:ext cx="936104" cy="216024"/>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1619672" y="5445224"/>
            <a:ext cx="1440160" cy="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t>Reverse items removed. Good overall fit</a:t>
            </a:r>
            <a:endParaRPr lang="en-GB" sz="3600" dirty="0"/>
          </a:p>
        </p:txBody>
      </p:sp>
      <p:graphicFrame>
        <p:nvGraphicFramePr>
          <p:cNvPr id="4" name="Content Placeholder 3"/>
          <p:cNvGraphicFramePr>
            <a:graphicFrameLocks noGrp="1"/>
          </p:cNvGraphicFramePr>
          <p:nvPr>
            <p:ph idx="1"/>
          </p:nvPr>
        </p:nvGraphicFramePr>
        <p:xfrm>
          <a:off x="0" y="1556792"/>
          <a:ext cx="8686800" cy="496855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Bespoke</a:t>
            </a:r>
            <a:endParaRPr lang="en-GB" dirty="0"/>
          </a:p>
        </p:txBody>
      </p:sp>
      <p:pic>
        <p:nvPicPr>
          <p:cNvPr id="1026" name="Picture 2"/>
          <p:cNvPicPr>
            <a:picLocks noGrp="1" noChangeAspect="1" noChangeArrowheads="1"/>
          </p:cNvPicPr>
          <p:nvPr>
            <p:ph sz="half" idx="1"/>
          </p:nvPr>
        </p:nvPicPr>
        <p:blipFill>
          <a:blip r:embed="rId2" cstate="print"/>
          <a:srcRect l="6084" t="4299" r="6710" b="2548"/>
          <a:stretch>
            <a:fillRect/>
          </a:stretch>
        </p:blipFill>
        <p:spPr bwMode="auto">
          <a:xfrm>
            <a:off x="1187624" y="1412776"/>
            <a:ext cx="3240360" cy="5042235"/>
          </a:xfrm>
          <a:prstGeom prst="rect">
            <a:avLst/>
          </a:prstGeom>
          <a:noFill/>
          <a:ln w="9525">
            <a:noFill/>
            <a:miter lim="800000"/>
            <a:headEnd/>
            <a:tailEnd/>
          </a:ln>
        </p:spPr>
      </p:pic>
      <p:pic>
        <p:nvPicPr>
          <p:cNvPr id="6" name="Content Placeholder 5"/>
          <p:cNvPicPr>
            <a:picLocks noGrp="1"/>
          </p:cNvPicPr>
          <p:nvPr>
            <p:ph sz="half" idx="2"/>
          </p:nvPr>
        </p:nvPicPr>
        <p:blipFill>
          <a:blip r:embed="rId3" cstate="print"/>
          <a:srcRect l="2090" r="3872"/>
          <a:stretch>
            <a:fillRect/>
          </a:stretch>
        </p:blipFill>
        <p:spPr bwMode="auto">
          <a:xfrm>
            <a:off x="4860032" y="1412776"/>
            <a:ext cx="3240360" cy="50405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Person item map</a:t>
            </a:r>
            <a:endParaRPr lang="en-GB" dirty="0"/>
          </a:p>
        </p:txBody>
      </p:sp>
      <p:pic>
        <p:nvPicPr>
          <p:cNvPr id="4" name="Content Placeholder 3" descr="rasch analysis.png"/>
          <p:cNvPicPr>
            <a:picLocks noGrp="1" noChangeAspect="1"/>
          </p:cNvPicPr>
          <p:nvPr>
            <p:ph idx="1"/>
          </p:nvPr>
        </p:nvPicPr>
        <p:blipFill>
          <a:blip r:embed="rId3" cstate="print"/>
          <a:stretch>
            <a:fillRect/>
          </a:stretch>
        </p:blipFill>
        <p:spPr>
          <a:xfrm>
            <a:off x="2267744" y="1412776"/>
            <a:ext cx="4762500" cy="4286250"/>
          </a:xfrm>
        </p:spPr>
      </p:pic>
      <p:sp>
        <p:nvSpPr>
          <p:cNvPr id="5" name="TextBox 4"/>
          <p:cNvSpPr txBox="1"/>
          <p:nvPr/>
        </p:nvSpPr>
        <p:spPr>
          <a:xfrm>
            <a:off x="899592" y="764704"/>
            <a:ext cx="1656184" cy="923330"/>
          </a:xfrm>
          <a:prstGeom prst="rect">
            <a:avLst/>
          </a:prstGeom>
          <a:noFill/>
        </p:spPr>
        <p:txBody>
          <a:bodyPr wrap="square" rtlCol="0">
            <a:spAutoFit/>
          </a:bodyPr>
          <a:lstStyle/>
          <a:p>
            <a:r>
              <a:rPr lang="en-GB" dirty="0" smtClean="0"/>
              <a:t>Person spread mainly positive (&gt;0)</a:t>
            </a:r>
            <a:endParaRPr lang="en-GB" dirty="0"/>
          </a:p>
        </p:txBody>
      </p:sp>
      <p:cxnSp>
        <p:nvCxnSpPr>
          <p:cNvPr id="7" name="Straight Arrow Connector 6"/>
          <p:cNvCxnSpPr/>
          <p:nvPr/>
        </p:nvCxnSpPr>
        <p:spPr>
          <a:xfrm>
            <a:off x="1619672" y="1412776"/>
            <a:ext cx="1800200" cy="2304256"/>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07504" y="4869160"/>
            <a:ext cx="2232248" cy="2031325"/>
          </a:xfrm>
          <a:prstGeom prst="rect">
            <a:avLst/>
          </a:prstGeom>
          <a:noFill/>
        </p:spPr>
        <p:txBody>
          <a:bodyPr wrap="square" rtlCol="0">
            <a:spAutoFit/>
          </a:bodyPr>
          <a:lstStyle/>
          <a:p>
            <a:r>
              <a:rPr lang="en-GB" dirty="0" smtClean="0"/>
              <a:t>This small block represents people of ‘low ability’. In this scale ability refers to engagement. It means they are the least engaged</a:t>
            </a:r>
            <a:endParaRPr lang="en-GB" dirty="0"/>
          </a:p>
        </p:txBody>
      </p:sp>
      <p:sp>
        <p:nvSpPr>
          <p:cNvPr id="9" name="TextBox 8"/>
          <p:cNvSpPr txBox="1"/>
          <p:nvPr/>
        </p:nvSpPr>
        <p:spPr>
          <a:xfrm>
            <a:off x="0" y="1988840"/>
            <a:ext cx="2195736" cy="2862322"/>
          </a:xfrm>
          <a:prstGeom prst="rect">
            <a:avLst/>
          </a:prstGeom>
          <a:noFill/>
        </p:spPr>
        <p:txBody>
          <a:bodyPr wrap="square" rtlCol="0">
            <a:spAutoFit/>
          </a:bodyPr>
          <a:lstStyle/>
          <a:p>
            <a:r>
              <a:rPr lang="en-GB" dirty="0" smtClean="0"/>
              <a:t>The </a:t>
            </a:r>
            <a:r>
              <a:rPr lang="en-GB" dirty="0" err="1" smtClean="0"/>
              <a:t>logit</a:t>
            </a:r>
            <a:r>
              <a:rPr lang="en-GB" dirty="0" smtClean="0"/>
              <a:t> scale represents the item difficulty and the person ‘ability’ on the same scale. This means we can estimate likely response if we know person ability and vice versa</a:t>
            </a:r>
            <a:endParaRPr lang="en-GB" dirty="0"/>
          </a:p>
        </p:txBody>
      </p:sp>
      <p:cxnSp>
        <p:nvCxnSpPr>
          <p:cNvPr id="17" name="Straight Arrow Connector 16"/>
          <p:cNvCxnSpPr/>
          <p:nvPr/>
        </p:nvCxnSpPr>
        <p:spPr>
          <a:xfrm>
            <a:off x="1547664" y="3429000"/>
            <a:ext cx="864096" cy="144016"/>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1691680" y="4581128"/>
            <a:ext cx="3456384" cy="504056"/>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427984" y="5733256"/>
            <a:ext cx="4608512" cy="1200329"/>
          </a:xfrm>
          <a:prstGeom prst="rect">
            <a:avLst/>
          </a:prstGeom>
          <a:noFill/>
        </p:spPr>
        <p:txBody>
          <a:bodyPr wrap="square" rtlCol="0">
            <a:spAutoFit/>
          </a:bodyPr>
          <a:lstStyle/>
          <a:p>
            <a:r>
              <a:rPr lang="en-GB" dirty="0" smtClean="0"/>
              <a:t>This block represents the point at which it is equally likely people will answer this question strongly disagree/disagree. It is the easiest parameter in the easiest question</a:t>
            </a:r>
            <a:endParaRPr lang="en-GB" dirty="0"/>
          </a:p>
        </p:txBody>
      </p:sp>
      <p:cxnSp>
        <p:nvCxnSpPr>
          <p:cNvPr id="23" name="Straight Arrow Connector 22"/>
          <p:cNvCxnSpPr/>
          <p:nvPr/>
        </p:nvCxnSpPr>
        <p:spPr>
          <a:xfrm flipV="1">
            <a:off x="5364088" y="4869160"/>
            <a:ext cx="0" cy="1008112"/>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6660232" y="548680"/>
            <a:ext cx="2232248" cy="923330"/>
          </a:xfrm>
          <a:prstGeom prst="rect">
            <a:avLst/>
          </a:prstGeom>
          <a:noFill/>
        </p:spPr>
        <p:txBody>
          <a:bodyPr wrap="square" rtlCol="0">
            <a:spAutoFit/>
          </a:bodyPr>
          <a:lstStyle/>
          <a:p>
            <a:r>
              <a:rPr lang="en-GB" dirty="0" smtClean="0"/>
              <a:t>Item spread. Nicely covers the person spread</a:t>
            </a:r>
            <a:endParaRPr lang="en-GB" dirty="0"/>
          </a:p>
        </p:txBody>
      </p:sp>
      <p:cxnSp>
        <p:nvCxnSpPr>
          <p:cNvPr id="40" name="Straight Arrow Connector 39"/>
          <p:cNvCxnSpPr/>
          <p:nvPr/>
        </p:nvCxnSpPr>
        <p:spPr>
          <a:xfrm flipH="1">
            <a:off x="5796136" y="1124744"/>
            <a:ext cx="864096" cy="1368152"/>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7236296" y="1628800"/>
            <a:ext cx="1584176" cy="369332"/>
          </a:xfrm>
          <a:prstGeom prst="rect">
            <a:avLst/>
          </a:prstGeom>
          <a:noFill/>
          <a:ln>
            <a:solidFill>
              <a:srgbClr val="9966FF"/>
            </a:solidFill>
          </a:ln>
        </p:spPr>
        <p:txBody>
          <a:bodyPr wrap="square" rtlCol="0">
            <a:spAutoFit/>
          </a:bodyPr>
          <a:lstStyle/>
          <a:p>
            <a:endParaRPr lang="en-GB" dirty="0">
              <a:solidFill>
                <a:srgbClr val="0070C0"/>
              </a:solidFill>
            </a:endParaRPr>
          </a:p>
        </p:txBody>
      </p:sp>
      <p:graphicFrame>
        <p:nvGraphicFramePr>
          <p:cNvPr id="46" name="Table 45"/>
          <p:cNvGraphicFramePr>
            <a:graphicFrameLocks noGrp="1"/>
          </p:cNvGraphicFramePr>
          <p:nvPr/>
        </p:nvGraphicFramePr>
        <p:xfrm>
          <a:off x="6804248" y="1772816"/>
          <a:ext cx="2556792" cy="1854200"/>
        </p:xfrm>
        <a:graphic>
          <a:graphicData uri="http://schemas.openxmlformats.org/drawingml/2006/table">
            <a:tbl>
              <a:tblPr firstRow="1" bandRow="1">
                <a:tableStyleId>{5C22544A-7EE6-4342-B048-85BDC9FD1C3A}</a:tableStyleId>
              </a:tblPr>
              <a:tblGrid>
                <a:gridCol w="444659"/>
                <a:gridCol w="2112133"/>
              </a:tblGrid>
              <a:tr h="370840">
                <a:tc>
                  <a:txBody>
                    <a:bodyPr/>
                    <a:lstStyle/>
                    <a:p>
                      <a:endParaRPr lang="en-GB" dirty="0"/>
                    </a:p>
                  </a:txBody>
                  <a:tcPr>
                    <a:solidFill>
                      <a:srgbClr val="6666FF"/>
                    </a:solidFill>
                  </a:tcPr>
                </a:tc>
                <a:tc>
                  <a:txBody>
                    <a:bodyPr/>
                    <a:lstStyle/>
                    <a:p>
                      <a:r>
                        <a:rPr lang="en-GB" sz="1200" b="0" dirty="0" smtClean="0">
                          <a:solidFill>
                            <a:schemeClr val="bg1"/>
                          </a:solidFill>
                        </a:rPr>
                        <a:t>Strongly</a:t>
                      </a:r>
                      <a:r>
                        <a:rPr lang="en-GB" sz="1200" b="0" baseline="0" dirty="0" smtClean="0">
                          <a:solidFill>
                            <a:schemeClr val="bg1"/>
                          </a:solidFill>
                        </a:rPr>
                        <a:t> agree/agree</a:t>
                      </a:r>
                      <a:endParaRPr lang="en-GB" sz="1200" b="0" dirty="0">
                        <a:solidFill>
                          <a:schemeClr val="bg1"/>
                        </a:solidFill>
                      </a:endParaRPr>
                    </a:p>
                  </a:txBody>
                  <a:tcPr>
                    <a:solidFill>
                      <a:schemeClr val="tx1"/>
                    </a:solidFill>
                  </a:tcPr>
                </a:tc>
              </a:tr>
              <a:tr h="370840">
                <a:tc>
                  <a:txBody>
                    <a:bodyPr/>
                    <a:lstStyle/>
                    <a:p>
                      <a:endParaRPr lang="en-GB" dirty="0"/>
                    </a:p>
                  </a:txBody>
                  <a:tcPr>
                    <a:solidFill>
                      <a:srgbClr val="66FF66"/>
                    </a:solidFill>
                  </a:tcPr>
                </a:tc>
                <a:tc>
                  <a:txBody>
                    <a:bodyPr/>
                    <a:lstStyle/>
                    <a:p>
                      <a:r>
                        <a:rPr lang="en-GB" sz="1200" b="0" dirty="0" smtClean="0"/>
                        <a:t>Agree/Slightly agree</a:t>
                      </a:r>
                      <a:endParaRPr lang="en-GB" sz="1200" b="0" dirty="0"/>
                    </a:p>
                  </a:txBody>
                  <a:tcPr>
                    <a:solidFill>
                      <a:schemeClr val="tx1"/>
                    </a:solidFill>
                  </a:tcPr>
                </a:tc>
              </a:tr>
              <a:tr h="370840">
                <a:tc>
                  <a:txBody>
                    <a:bodyPr/>
                    <a:lstStyle/>
                    <a:p>
                      <a:endParaRPr lang="en-GB" dirty="0"/>
                    </a:p>
                  </a:txBody>
                  <a:tcPr>
                    <a:solidFill>
                      <a:srgbClr val="FFFF00"/>
                    </a:solidFill>
                  </a:tcPr>
                </a:tc>
                <a:tc>
                  <a:txBody>
                    <a:bodyPr/>
                    <a:lstStyle/>
                    <a:p>
                      <a:r>
                        <a:rPr lang="en-GB" sz="1200" b="0" dirty="0" smtClean="0"/>
                        <a:t>Slightly agree/Slightly disagree</a:t>
                      </a:r>
                      <a:endParaRPr lang="en-GB" sz="1200" b="0" dirty="0"/>
                    </a:p>
                  </a:txBody>
                  <a:tcPr>
                    <a:solidFill>
                      <a:schemeClr val="tx1"/>
                    </a:solidFill>
                  </a:tcPr>
                </a:tc>
              </a:tr>
              <a:tr h="370840">
                <a:tc>
                  <a:txBody>
                    <a:bodyPr/>
                    <a:lstStyle/>
                    <a:p>
                      <a:endParaRPr lang="en-GB" dirty="0"/>
                    </a:p>
                  </a:txBody>
                  <a:tcPr>
                    <a:solidFill>
                      <a:srgbClr val="FF99FF"/>
                    </a:solidFill>
                  </a:tcPr>
                </a:tc>
                <a:tc>
                  <a:txBody>
                    <a:bodyPr/>
                    <a:lstStyle/>
                    <a:p>
                      <a:r>
                        <a:rPr lang="en-GB" sz="1200" b="0" dirty="0" smtClean="0"/>
                        <a:t>Slightly Disagree/Disagree</a:t>
                      </a:r>
                      <a:endParaRPr lang="en-GB" sz="1200" b="0" dirty="0"/>
                    </a:p>
                  </a:txBody>
                  <a:tcPr>
                    <a:solidFill>
                      <a:schemeClr val="tx1"/>
                    </a:solidFill>
                  </a:tcPr>
                </a:tc>
              </a:tr>
              <a:tr h="370840">
                <a:tc>
                  <a:txBody>
                    <a:bodyPr/>
                    <a:lstStyle/>
                    <a:p>
                      <a:endParaRPr lang="en-GB" dirty="0"/>
                    </a:p>
                  </a:txBody>
                  <a:tcPr>
                    <a:solidFill>
                      <a:srgbClr val="66FFFF"/>
                    </a:solidFill>
                  </a:tcPr>
                </a:tc>
                <a:tc>
                  <a:txBody>
                    <a:bodyPr/>
                    <a:lstStyle/>
                    <a:p>
                      <a:r>
                        <a:rPr lang="en-GB" sz="1200" b="0" dirty="0" smtClean="0"/>
                        <a:t>Disagree/Strongly Disagree</a:t>
                      </a:r>
                      <a:endParaRPr lang="en-GB" sz="1200" b="0" dirty="0"/>
                    </a:p>
                  </a:txBody>
                  <a:tcPr>
                    <a:solidFill>
                      <a:schemeClr val="tx1"/>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21" grpId="0"/>
      <p:bldP spid="38" grpId="0"/>
      <p:bldP spid="2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Person item map</a:t>
            </a:r>
            <a:endParaRPr lang="en-GB" dirty="0"/>
          </a:p>
        </p:txBody>
      </p:sp>
      <p:pic>
        <p:nvPicPr>
          <p:cNvPr id="4" name="Content Placeholder 3" descr="rasch analysis.png"/>
          <p:cNvPicPr>
            <a:picLocks noGrp="1" noChangeAspect="1"/>
          </p:cNvPicPr>
          <p:nvPr>
            <p:ph idx="1"/>
          </p:nvPr>
        </p:nvPicPr>
        <p:blipFill>
          <a:blip r:embed="rId3" cstate="print"/>
          <a:stretch>
            <a:fillRect/>
          </a:stretch>
        </p:blipFill>
        <p:spPr>
          <a:xfrm>
            <a:off x="2267744" y="1412776"/>
            <a:ext cx="4762500" cy="4286250"/>
          </a:xfrm>
        </p:spPr>
      </p:pic>
      <p:sp>
        <p:nvSpPr>
          <p:cNvPr id="24" name="TextBox 23"/>
          <p:cNvSpPr txBox="1"/>
          <p:nvPr/>
        </p:nvSpPr>
        <p:spPr>
          <a:xfrm>
            <a:off x="179512" y="2132856"/>
            <a:ext cx="2016224" cy="3693319"/>
          </a:xfrm>
          <a:prstGeom prst="rect">
            <a:avLst/>
          </a:prstGeom>
          <a:noFill/>
        </p:spPr>
        <p:txBody>
          <a:bodyPr wrap="square" rtlCol="0">
            <a:spAutoFit/>
          </a:bodyPr>
          <a:lstStyle/>
          <a:p>
            <a:r>
              <a:rPr lang="en-GB" dirty="0" smtClean="0"/>
              <a:t>The </a:t>
            </a:r>
            <a:r>
              <a:rPr lang="en-GB" dirty="0" err="1" smtClean="0"/>
              <a:t>Rasch</a:t>
            </a:r>
            <a:r>
              <a:rPr lang="en-GB" dirty="0" smtClean="0"/>
              <a:t> analysis shows that the range of questions that make up the NHSEEI tap into a meaningful and diverse range of staff engagement. It is a useful measure across a range of abilities and thus useful measure of change</a:t>
            </a:r>
            <a:endParaRPr lang="en-GB" dirty="0"/>
          </a:p>
        </p:txBody>
      </p:sp>
      <p:graphicFrame>
        <p:nvGraphicFramePr>
          <p:cNvPr id="29" name="Table 28"/>
          <p:cNvGraphicFramePr>
            <a:graphicFrameLocks noGrp="1"/>
          </p:cNvGraphicFramePr>
          <p:nvPr/>
        </p:nvGraphicFramePr>
        <p:xfrm>
          <a:off x="6804248" y="1772816"/>
          <a:ext cx="2556792" cy="1854200"/>
        </p:xfrm>
        <a:graphic>
          <a:graphicData uri="http://schemas.openxmlformats.org/drawingml/2006/table">
            <a:tbl>
              <a:tblPr firstRow="1" bandRow="1">
                <a:tableStyleId>{5C22544A-7EE6-4342-B048-85BDC9FD1C3A}</a:tableStyleId>
              </a:tblPr>
              <a:tblGrid>
                <a:gridCol w="444659"/>
                <a:gridCol w="2112133"/>
              </a:tblGrid>
              <a:tr h="370840">
                <a:tc>
                  <a:txBody>
                    <a:bodyPr/>
                    <a:lstStyle/>
                    <a:p>
                      <a:endParaRPr lang="en-GB" dirty="0"/>
                    </a:p>
                  </a:txBody>
                  <a:tcPr>
                    <a:solidFill>
                      <a:srgbClr val="6666FF"/>
                    </a:solidFill>
                  </a:tcPr>
                </a:tc>
                <a:tc>
                  <a:txBody>
                    <a:bodyPr/>
                    <a:lstStyle/>
                    <a:p>
                      <a:r>
                        <a:rPr lang="en-GB" sz="1200" b="0" dirty="0" smtClean="0">
                          <a:solidFill>
                            <a:schemeClr val="bg1"/>
                          </a:solidFill>
                        </a:rPr>
                        <a:t>Strongly</a:t>
                      </a:r>
                      <a:r>
                        <a:rPr lang="en-GB" sz="1200" b="0" baseline="0" dirty="0" smtClean="0">
                          <a:solidFill>
                            <a:schemeClr val="bg1"/>
                          </a:solidFill>
                        </a:rPr>
                        <a:t> agree/agree</a:t>
                      </a:r>
                      <a:endParaRPr lang="en-GB" sz="1200" b="0" dirty="0">
                        <a:solidFill>
                          <a:schemeClr val="bg1"/>
                        </a:solidFill>
                      </a:endParaRPr>
                    </a:p>
                  </a:txBody>
                  <a:tcPr>
                    <a:solidFill>
                      <a:schemeClr val="tx1"/>
                    </a:solidFill>
                  </a:tcPr>
                </a:tc>
              </a:tr>
              <a:tr h="370840">
                <a:tc>
                  <a:txBody>
                    <a:bodyPr/>
                    <a:lstStyle/>
                    <a:p>
                      <a:endParaRPr lang="en-GB" dirty="0"/>
                    </a:p>
                  </a:txBody>
                  <a:tcPr>
                    <a:solidFill>
                      <a:srgbClr val="66FF66"/>
                    </a:solidFill>
                  </a:tcPr>
                </a:tc>
                <a:tc>
                  <a:txBody>
                    <a:bodyPr/>
                    <a:lstStyle/>
                    <a:p>
                      <a:r>
                        <a:rPr lang="en-GB" sz="1200" b="0" dirty="0" smtClean="0"/>
                        <a:t>Agree/Slightly agree</a:t>
                      </a:r>
                      <a:endParaRPr lang="en-GB" sz="1200" b="0" dirty="0"/>
                    </a:p>
                  </a:txBody>
                  <a:tcPr>
                    <a:solidFill>
                      <a:schemeClr val="tx1"/>
                    </a:solidFill>
                  </a:tcPr>
                </a:tc>
              </a:tr>
              <a:tr h="370840">
                <a:tc>
                  <a:txBody>
                    <a:bodyPr/>
                    <a:lstStyle/>
                    <a:p>
                      <a:endParaRPr lang="en-GB" dirty="0"/>
                    </a:p>
                  </a:txBody>
                  <a:tcPr>
                    <a:solidFill>
                      <a:srgbClr val="FFFF00"/>
                    </a:solidFill>
                  </a:tcPr>
                </a:tc>
                <a:tc>
                  <a:txBody>
                    <a:bodyPr/>
                    <a:lstStyle/>
                    <a:p>
                      <a:r>
                        <a:rPr lang="en-GB" sz="1200" b="0" dirty="0" smtClean="0"/>
                        <a:t>Slightly agree/Slightly disagree</a:t>
                      </a:r>
                      <a:endParaRPr lang="en-GB" sz="1200" b="0" dirty="0"/>
                    </a:p>
                  </a:txBody>
                  <a:tcPr>
                    <a:solidFill>
                      <a:schemeClr val="tx1"/>
                    </a:solidFill>
                  </a:tcPr>
                </a:tc>
              </a:tr>
              <a:tr h="370840">
                <a:tc>
                  <a:txBody>
                    <a:bodyPr/>
                    <a:lstStyle/>
                    <a:p>
                      <a:endParaRPr lang="en-GB" dirty="0"/>
                    </a:p>
                  </a:txBody>
                  <a:tcPr>
                    <a:solidFill>
                      <a:srgbClr val="FF99FF"/>
                    </a:solidFill>
                  </a:tcPr>
                </a:tc>
                <a:tc>
                  <a:txBody>
                    <a:bodyPr/>
                    <a:lstStyle/>
                    <a:p>
                      <a:r>
                        <a:rPr lang="en-GB" sz="1200" b="0" dirty="0" smtClean="0"/>
                        <a:t>Slightly Disagree/Disagree</a:t>
                      </a:r>
                      <a:endParaRPr lang="en-GB" sz="1200" b="0" dirty="0"/>
                    </a:p>
                  </a:txBody>
                  <a:tcPr>
                    <a:solidFill>
                      <a:schemeClr val="tx1"/>
                    </a:solidFill>
                  </a:tcPr>
                </a:tc>
              </a:tr>
              <a:tr h="370840">
                <a:tc>
                  <a:txBody>
                    <a:bodyPr/>
                    <a:lstStyle/>
                    <a:p>
                      <a:endParaRPr lang="en-GB" dirty="0"/>
                    </a:p>
                  </a:txBody>
                  <a:tcPr>
                    <a:solidFill>
                      <a:srgbClr val="66FFFF"/>
                    </a:solidFill>
                  </a:tcPr>
                </a:tc>
                <a:tc>
                  <a:txBody>
                    <a:bodyPr/>
                    <a:lstStyle/>
                    <a:p>
                      <a:r>
                        <a:rPr lang="en-GB" sz="1200" b="0" dirty="0" smtClean="0"/>
                        <a:t>Disagree/Strongly Disagree</a:t>
                      </a:r>
                      <a:endParaRPr lang="en-GB" sz="1200" b="0" dirty="0"/>
                    </a:p>
                  </a:txBody>
                  <a:tcPr>
                    <a:solidFill>
                      <a:schemeClr val="tx1"/>
                    </a:solidFill>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Interpretation of factor AND </a:t>
            </a:r>
            <a:r>
              <a:rPr lang="en-GB" dirty="0" err="1" smtClean="0"/>
              <a:t>Rasch</a:t>
            </a:r>
            <a:r>
              <a:rPr lang="en-GB" dirty="0" smtClean="0"/>
              <a:t> analysis</a:t>
            </a:r>
            <a:endParaRPr lang="en-GB" dirty="0"/>
          </a:p>
        </p:txBody>
      </p:sp>
      <p:sp>
        <p:nvSpPr>
          <p:cNvPr id="5" name="Content Placeholder 4"/>
          <p:cNvSpPr>
            <a:spLocks noGrp="1"/>
          </p:cNvSpPr>
          <p:nvPr>
            <p:ph idx="1"/>
          </p:nvPr>
        </p:nvSpPr>
        <p:spPr>
          <a:xfrm>
            <a:off x="457200" y="1600200"/>
            <a:ext cx="8229600" cy="5069160"/>
          </a:xfrm>
        </p:spPr>
        <p:txBody>
          <a:bodyPr>
            <a:normAutofit fontScale="85000" lnSpcReduction="20000"/>
          </a:bodyPr>
          <a:lstStyle/>
          <a:p>
            <a:r>
              <a:rPr lang="en-GB" dirty="0"/>
              <a:t>4</a:t>
            </a:r>
            <a:r>
              <a:rPr lang="en-GB" dirty="0" smtClean="0"/>
              <a:t> factors explain most variance, consistent with the structure of the NHSEEI:</a:t>
            </a:r>
          </a:p>
          <a:p>
            <a:pPr marL="1371600" lvl="2" indent="-457200">
              <a:buFont typeface="+mj-lt"/>
              <a:buAutoNum type="arabicPeriod"/>
            </a:pPr>
            <a:r>
              <a:rPr lang="en-GB" dirty="0"/>
              <a:t>My experience as an individual</a:t>
            </a:r>
          </a:p>
          <a:p>
            <a:pPr marL="1371600" lvl="2" indent="-457200">
              <a:buFont typeface="+mj-lt"/>
              <a:buAutoNum type="arabicPeriod"/>
            </a:pPr>
            <a:r>
              <a:rPr lang="en-GB" dirty="0"/>
              <a:t>My experience with my direct line manager</a:t>
            </a:r>
          </a:p>
          <a:p>
            <a:pPr marL="1371600" lvl="2" indent="-457200">
              <a:buFont typeface="+mj-lt"/>
              <a:buAutoNum type="arabicPeriod"/>
            </a:pPr>
            <a:r>
              <a:rPr lang="en-GB" dirty="0"/>
              <a:t>My experience with my team</a:t>
            </a:r>
          </a:p>
          <a:p>
            <a:pPr marL="1371600" lvl="2" indent="-457200">
              <a:buFont typeface="+mj-lt"/>
              <a:buAutoNum type="arabicPeriod"/>
            </a:pPr>
            <a:r>
              <a:rPr lang="en-GB" dirty="0"/>
              <a:t>My experience with my </a:t>
            </a:r>
            <a:r>
              <a:rPr lang="en-GB" dirty="0" smtClean="0"/>
              <a:t>organisation</a:t>
            </a:r>
          </a:p>
          <a:p>
            <a:r>
              <a:rPr lang="en-GB" dirty="0" smtClean="0"/>
              <a:t>Heat map scanning suggested this is a function of robust model as opposed to absence of variance in item responses.</a:t>
            </a:r>
          </a:p>
          <a:p>
            <a:r>
              <a:rPr lang="en-GB" dirty="0" smtClean="0"/>
              <a:t>Reversed items did not fit with either the factor analysis or the </a:t>
            </a:r>
            <a:r>
              <a:rPr lang="en-GB" dirty="0" err="1" smtClean="0"/>
              <a:t>Rasch</a:t>
            </a:r>
            <a:r>
              <a:rPr lang="en-GB" dirty="0" smtClean="0"/>
              <a:t> analysis.</a:t>
            </a:r>
            <a:endParaRPr lang="en-GB" dirty="0"/>
          </a:p>
          <a:p>
            <a:r>
              <a:rPr lang="en-GB" dirty="0" smtClean="0"/>
              <a:t>The item spread nicely covers the person spread indicating the scale is a very useful and sensitive measure across the whole range of staff engagement.</a:t>
            </a:r>
            <a:endParaRPr lang="en-GB"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Final thoughts from focus group</a:t>
            </a:r>
            <a:endParaRPr lang="en-US" dirty="0"/>
          </a:p>
        </p:txBody>
      </p:sp>
      <p:sp>
        <p:nvSpPr>
          <p:cNvPr id="3" name="Content Placeholder 2"/>
          <p:cNvSpPr>
            <a:spLocks noGrp="1"/>
          </p:cNvSpPr>
          <p:nvPr>
            <p:ph idx="1"/>
          </p:nvPr>
        </p:nvSpPr>
        <p:spPr/>
        <p:txBody>
          <a:bodyPr>
            <a:normAutofit fontScale="77500" lnSpcReduction="20000"/>
          </a:bodyPr>
          <a:lstStyle/>
          <a:p>
            <a:pPr lvl="0"/>
            <a:r>
              <a:rPr lang="en-US" dirty="0"/>
              <a:t>Participants sometimes missed the managers’ name, even though it was specified on the questionnaire. </a:t>
            </a:r>
            <a:endParaRPr lang="en-US" dirty="0" smtClean="0"/>
          </a:p>
          <a:p>
            <a:pPr lvl="0"/>
            <a:r>
              <a:rPr lang="en-US" dirty="0"/>
              <a:t>A</a:t>
            </a:r>
            <a:r>
              <a:rPr lang="en-US" dirty="0" smtClean="0"/>
              <a:t>ll </a:t>
            </a:r>
            <a:r>
              <a:rPr lang="en-US" dirty="0"/>
              <a:t>very positive about the style and layout of questionnaire. They were particularly impressed with the short time it </a:t>
            </a:r>
            <a:r>
              <a:rPr lang="en-US" dirty="0" smtClean="0"/>
              <a:t>took.</a:t>
            </a:r>
          </a:p>
          <a:p>
            <a:pPr lvl="0"/>
            <a:r>
              <a:rPr lang="en-US" dirty="0" smtClean="0"/>
              <a:t>Add a timescale to clarify period response refers to</a:t>
            </a:r>
          </a:p>
          <a:p>
            <a:pPr lvl="0"/>
            <a:r>
              <a:rPr lang="en-US" dirty="0" smtClean="0"/>
              <a:t>Despite </a:t>
            </a:r>
            <a:r>
              <a:rPr lang="en-US" dirty="0"/>
              <a:t>one or two comments about reducing the scale the six point scale was broadly popular.</a:t>
            </a:r>
            <a:endParaRPr lang="en-GB" dirty="0"/>
          </a:p>
          <a:p>
            <a:pPr lvl="0"/>
            <a:r>
              <a:rPr lang="en-US" dirty="0" smtClean="0"/>
              <a:t>Finally </a:t>
            </a:r>
            <a:r>
              <a:rPr lang="en-US" dirty="0"/>
              <a:t>there was a very strong message that these results need to be published and fed back to participants for action. Otherwise the NHSEEI will come to be seen as a ‘paper exercise’ and disengagement will ensue.</a:t>
            </a:r>
            <a:endParaRPr lang="en-GB" dirty="0"/>
          </a:p>
          <a:p>
            <a:endParaRPr lang="en-US" dirty="0"/>
          </a:p>
        </p:txBody>
      </p:sp>
    </p:spTree>
    <p:extLst>
      <p:ext uri="{BB962C8B-B14F-4D97-AF65-F5344CB8AC3E}">
        <p14:creationId xmlns:p14="http://schemas.microsoft.com/office/powerpoint/2010/main" val="122741149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p:txBody>
          <a:bodyPr>
            <a:normAutofit fontScale="77500" lnSpcReduction="20000"/>
          </a:bodyPr>
          <a:lstStyle/>
          <a:p>
            <a:r>
              <a:rPr lang="en-GB" dirty="0"/>
              <a:t>Remove the reversal of items 4, 16 and 22, otherwise leave the 28 items as they are. Add a timescale to specify the response period</a:t>
            </a:r>
            <a:r>
              <a:rPr lang="en-GB" dirty="0" smtClean="0"/>
              <a:t>.</a:t>
            </a:r>
            <a:r>
              <a:rPr lang="en-GB" dirty="0"/>
              <a:t> </a:t>
            </a:r>
            <a:r>
              <a:rPr lang="en-GB" dirty="0" smtClean="0"/>
              <a:t> Keep item 29.</a:t>
            </a:r>
            <a:endParaRPr lang="en-GB" dirty="0"/>
          </a:p>
          <a:p>
            <a:r>
              <a:rPr lang="en-GB" dirty="0"/>
              <a:t>Keep sample sizes comparably high in subsequent iterations to maintain the level of credibility achieved here</a:t>
            </a:r>
            <a:r>
              <a:rPr lang="en-GB" dirty="0" smtClean="0"/>
              <a:t>.</a:t>
            </a:r>
            <a:r>
              <a:rPr lang="en-GB" dirty="0"/>
              <a:t> </a:t>
            </a:r>
            <a:endParaRPr lang="en-GB" dirty="0" smtClean="0"/>
          </a:p>
          <a:p>
            <a:r>
              <a:rPr lang="en-GB" dirty="0" smtClean="0"/>
              <a:t>Use summary metrics consistent with </a:t>
            </a:r>
            <a:r>
              <a:rPr lang="en-GB" dirty="0" err="1" smtClean="0"/>
              <a:t>Likert</a:t>
            </a:r>
            <a:r>
              <a:rPr lang="en-GB" dirty="0" smtClean="0"/>
              <a:t> response meanings: (0-33% </a:t>
            </a:r>
            <a:r>
              <a:rPr lang="en-GB" dirty="0" smtClean="0">
                <a:solidFill>
                  <a:srgbClr val="FF0000"/>
                </a:solidFill>
              </a:rPr>
              <a:t>poor</a:t>
            </a:r>
            <a:r>
              <a:rPr lang="en-GB" dirty="0" smtClean="0"/>
              <a:t>, 33-66% </a:t>
            </a:r>
            <a:r>
              <a:rPr lang="en-GB" dirty="0" smtClean="0">
                <a:solidFill>
                  <a:srgbClr val="FFFF00"/>
                </a:solidFill>
              </a:rPr>
              <a:t>medium</a:t>
            </a:r>
            <a:r>
              <a:rPr lang="en-GB" dirty="0" smtClean="0"/>
              <a:t>, 67%+ </a:t>
            </a:r>
            <a:r>
              <a:rPr lang="en-GB" dirty="0" smtClean="0">
                <a:solidFill>
                  <a:srgbClr val="92D050"/>
                </a:solidFill>
              </a:rPr>
              <a:t>good</a:t>
            </a:r>
            <a:r>
              <a:rPr lang="en-GB" dirty="0" smtClean="0"/>
              <a:t>)</a:t>
            </a:r>
            <a:endParaRPr lang="en-GB" dirty="0"/>
          </a:p>
          <a:p>
            <a:r>
              <a:rPr lang="en-GB" dirty="0"/>
              <a:t>Ensure participants remain involved in the feedback and evolution of </a:t>
            </a:r>
            <a:r>
              <a:rPr lang="en-GB" dirty="0" smtClean="0"/>
              <a:t>NHSEEI.</a:t>
            </a:r>
            <a:endParaRPr lang="en-GB" dirty="0"/>
          </a:p>
          <a:p>
            <a:r>
              <a:rPr lang="en-GB" dirty="0"/>
              <a:t>Test NHSEEI nationally. Rollout the NHSEEI simultaneously with any proposed continuation of previous staff survey to: </a:t>
            </a:r>
          </a:p>
          <a:p>
            <a:pPr lvl="1"/>
            <a:r>
              <a:rPr lang="en-GB" dirty="0"/>
              <a:t>establish construct validity between the two measures and to </a:t>
            </a:r>
          </a:p>
          <a:p>
            <a:pPr lvl="1"/>
            <a:r>
              <a:rPr lang="en-GB" dirty="0"/>
              <a:t>ascertain which measure staff prefer.</a:t>
            </a:r>
          </a:p>
          <a:p>
            <a:endParaRPr lang="en-US" dirty="0"/>
          </a:p>
        </p:txBody>
      </p:sp>
    </p:spTree>
    <p:extLst>
      <p:ext uri="{BB962C8B-B14F-4D97-AF65-F5344CB8AC3E}">
        <p14:creationId xmlns:p14="http://schemas.microsoft.com/office/powerpoint/2010/main" val="33945424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and return in pilot 3</a:t>
            </a:r>
            <a:endParaRPr lang="en-US" dirty="0"/>
          </a:p>
        </p:txBody>
      </p:sp>
      <p:sp>
        <p:nvSpPr>
          <p:cNvPr id="3" name="Content Placeholder 2"/>
          <p:cNvSpPr>
            <a:spLocks noGrp="1"/>
          </p:cNvSpPr>
          <p:nvPr>
            <p:ph idx="1"/>
          </p:nvPr>
        </p:nvSpPr>
        <p:spPr/>
        <p:txBody>
          <a:bodyPr>
            <a:normAutofit fontScale="92500"/>
          </a:bodyPr>
          <a:lstStyle/>
          <a:p>
            <a:r>
              <a:rPr lang="en-GB" dirty="0" smtClean="0"/>
              <a:t>Jan – Feb 2013 the </a:t>
            </a:r>
            <a:r>
              <a:rPr lang="en-GB" dirty="0"/>
              <a:t>pilot 3 version of the </a:t>
            </a:r>
            <a:r>
              <a:rPr lang="en-GB" dirty="0" smtClean="0"/>
              <a:t>NHSEEI (Bespoke) was </a:t>
            </a:r>
            <a:r>
              <a:rPr lang="en-GB" dirty="0"/>
              <a:t>distributed </a:t>
            </a:r>
            <a:r>
              <a:rPr lang="en-GB" dirty="0" smtClean="0"/>
              <a:t>to </a:t>
            </a:r>
            <a:r>
              <a:rPr lang="en-GB" dirty="0"/>
              <a:t>2300 </a:t>
            </a:r>
            <a:r>
              <a:rPr lang="en-GB" dirty="0" err="1"/>
              <a:t>NHSScotland</a:t>
            </a:r>
            <a:r>
              <a:rPr lang="en-GB" dirty="0"/>
              <a:t> staff across three boards: NHS Forth Valley, NHS Tayside and NHS Golden Jubilee. </a:t>
            </a:r>
            <a:endParaRPr lang="en-GB" dirty="0" smtClean="0"/>
          </a:p>
          <a:p>
            <a:r>
              <a:rPr lang="en-GB" dirty="0" smtClean="0"/>
              <a:t>1280 </a:t>
            </a:r>
            <a:r>
              <a:rPr lang="en-GB" dirty="0"/>
              <a:t>people returned the questionnaire in total, an excellent return of over 56% those staff targeted, and more than double the 27</a:t>
            </a:r>
            <a:r>
              <a:rPr lang="en-GB" dirty="0" smtClean="0"/>
              <a:t>% </a:t>
            </a:r>
            <a:r>
              <a:rPr lang="en-GB" dirty="0"/>
              <a:t>return of the 2010 staff </a:t>
            </a:r>
            <a:r>
              <a:rPr lang="en-GB" dirty="0" smtClean="0"/>
              <a:t>survey.</a:t>
            </a:r>
          </a:p>
          <a:p>
            <a:r>
              <a:rPr lang="en-GB" dirty="0" smtClean="0"/>
              <a:t>1193 studied after missing data removed.</a:t>
            </a:r>
          </a:p>
          <a:p>
            <a:endParaRPr lang="en-US" dirty="0"/>
          </a:p>
        </p:txBody>
      </p:sp>
    </p:spTree>
    <p:extLst>
      <p:ext uri="{BB962C8B-B14F-4D97-AF65-F5344CB8AC3E}">
        <p14:creationId xmlns:p14="http://schemas.microsoft.com/office/powerpoint/2010/main" val="16463615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Assumptions: raw data v logical data</a:t>
            </a:r>
            <a:endParaRPr lang="en-GB" dirty="0"/>
          </a:p>
        </p:txBody>
      </p:sp>
      <p:sp>
        <p:nvSpPr>
          <p:cNvPr id="3" name="Content Placeholder 2"/>
          <p:cNvSpPr>
            <a:spLocks noGrp="1"/>
          </p:cNvSpPr>
          <p:nvPr>
            <p:ph idx="1"/>
          </p:nvPr>
        </p:nvSpPr>
        <p:spPr>
          <a:xfrm>
            <a:off x="457200" y="1600200"/>
            <a:ext cx="8229600" cy="5141168"/>
          </a:xfrm>
        </p:spPr>
        <p:txBody>
          <a:bodyPr>
            <a:normAutofit fontScale="92500" lnSpcReduction="10000"/>
          </a:bodyPr>
          <a:lstStyle/>
          <a:p>
            <a:r>
              <a:rPr lang="en-GB" dirty="0" smtClean="0"/>
              <a:t>Items 4, 16 and 22 are reversed items. They start ‘I do not…’.</a:t>
            </a:r>
          </a:p>
          <a:p>
            <a:r>
              <a:rPr lang="en-GB" dirty="0" smtClean="0"/>
              <a:t>A positive response (</a:t>
            </a:r>
            <a:r>
              <a:rPr lang="en-GB" dirty="0" err="1" smtClean="0"/>
              <a:t>eg</a:t>
            </a:r>
            <a:r>
              <a:rPr lang="en-GB" dirty="0" smtClean="0"/>
              <a:t> strongly agree) to these items therefore logically translates to a negative response. The participant is expressing a negative view by positively endorsing the item. </a:t>
            </a:r>
          </a:p>
          <a:p>
            <a:r>
              <a:rPr lang="en-GB" dirty="0" smtClean="0"/>
              <a:t>We therefore draw distinctions here between raw data and logical data.</a:t>
            </a:r>
          </a:p>
          <a:p>
            <a:r>
              <a:rPr lang="en-GB" dirty="0" smtClean="0"/>
              <a:t>Descriptive data is presented as </a:t>
            </a:r>
            <a:r>
              <a:rPr lang="en-GB" b="1" dirty="0" smtClean="0"/>
              <a:t>raw data. </a:t>
            </a:r>
            <a:endParaRPr lang="en-GB" dirty="0" smtClean="0"/>
          </a:p>
          <a:p>
            <a:r>
              <a:rPr lang="en-GB" dirty="0" smtClean="0"/>
              <a:t>From an inferential statistical perspective we use </a:t>
            </a:r>
            <a:r>
              <a:rPr lang="en-GB" b="1" dirty="0" smtClean="0"/>
              <a:t>logical data</a:t>
            </a:r>
            <a:r>
              <a:rPr lang="en-GB" dirty="0" smtClean="0"/>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NHSEEI sample (N=1193)</a:t>
            </a:r>
            <a:endParaRPr lang="en-US" dirty="0"/>
          </a:p>
        </p:txBody>
      </p:sp>
      <p:sp>
        <p:nvSpPr>
          <p:cNvPr id="3" name="Content Placeholder 2"/>
          <p:cNvSpPr>
            <a:spLocks noGrp="1"/>
          </p:cNvSpPr>
          <p:nvPr>
            <p:ph idx="1"/>
          </p:nvPr>
        </p:nvSpPr>
        <p:spPr/>
        <p:txBody>
          <a:bodyPr/>
          <a:lstStyle/>
          <a:p>
            <a:endParaRPr lang="en-US" dirty="0"/>
          </a:p>
        </p:txBody>
      </p:sp>
      <p:graphicFrame>
        <p:nvGraphicFramePr>
          <p:cNvPr id="4" name="Chart 3"/>
          <p:cNvGraphicFramePr/>
          <p:nvPr>
            <p:extLst>
              <p:ext uri="{D42A27DB-BD31-4B8C-83A1-F6EECF244321}">
                <p14:modId xmlns:p14="http://schemas.microsoft.com/office/powerpoint/2010/main" val="2366269402"/>
              </p:ext>
            </p:extLst>
          </p:nvPr>
        </p:nvGraphicFramePr>
        <p:xfrm>
          <a:off x="0" y="1748790"/>
          <a:ext cx="8676456" cy="434450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841046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NHSScotland</a:t>
            </a:r>
            <a:r>
              <a:rPr lang="en-US" dirty="0" smtClean="0"/>
              <a:t> workforce</a:t>
            </a:r>
            <a:endParaRPr lang="en-US" dirty="0"/>
          </a:p>
        </p:txBody>
      </p:sp>
      <p:sp>
        <p:nvSpPr>
          <p:cNvPr id="3" name="Content Placeholder 2"/>
          <p:cNvSpPr>
            <a:spLocks noGrp="1"/>
          </p:cNvSpPr>
          <p:nvPr>
            <p:ph idx="1"/>
          </p:nvPr>
        </p:nvSpPr>
        <p:spPr/>
        <p:txBody>
          <a:bodyPr/>
          <a:lstStyle/>
          <a:p>
            <a:endParaRPr lang="en-US"/>
          </a:p>
        </p:txBody>
      </p:sp>
      <p:graphicFrame>
        <p:nvGraphicFramePr>
          <p:cNvPr id="4" name="Chart 3"/>
          <p:cNvGraphicFramePr/>
          <p:nvPr>
            <p:extLst>
              <p:ext uri="{D42A27DB-BD31-4B8C-83A1-F6EECF244321}">
                <p14:modId xmlns:p14="http://schemas.microsoft.com/office/powerpoint/2010/main" val="2867164325"/>
              </p:ext>
            </p:extLst>
          </p:nvPr>
        </p:nvGraphicFramePr>
        <p:xfrm>
          <a:off x="467544" y="1844824"/>
          <a:ext cx="8208912" cy="43829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89963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1193 </a:t>
            </a:r>
            <a:r>
              <a:rPr lang="en-GB" dirty="0" err="1" smtClean="0"/>
              <a:t>responses:Positive</a:t>
            </a:r>
            <a:r>
              <a:rPr lang="en-GB" dirty="0" smtClean="0"/>
              <a:t> v negative</a:t>
            </a:r>
            <a:br>
              <a:rPr lang="en-GB" dirty="0" smtClean="0"/>
            </a:br>
            <a:r>
              <a:rPr lang="en-GB" dirty="0" smtClean="0"/>
              <a:t>(Raw data)</a:t>
            </a:r>
            <a:endParaRPr lang="en-GB" dirty="0"/>
          </a:p>
        </p:txBody>
      </p:sp>
      <p:graphicFrame>
        <p:nvGraphicFramePr>
          <p:cNvPr id="4" name="Content Placeholder 3"/>
          <p:cNvGraphicFramePr>
            <a:graphicFrameLocks noGrp="1"/>
          </p:cNvGraphicFramePr>
          <p:nvPr>
            <p:ph idx="1"/>
          </p:nvPr>
        </p:nvGraphicFramePr>
        <p:xfrm>
          <a:off x="457200" y="1600200"/>
          <a:ext cx="8686800" cy="5257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5940152" y="1412776"/>
            <a:ext cx="1440160" cy="369332"/>
          </a:xfrm>
          <a:prstGeom prst="rect">
            <a:avLst/>
          </a:prstGeom>
          <a:noFill/>
        </p:spPr>
        <p:txBody>
          <a:bodyPr wrap="square" rtlCol="0">
            <a:spAutoFit/>
          </a:bodyPr>
          <a:lstStyle/>
          <a:p>
            <a:r>
              <a:rPr lang="en-GB" dirty="0" smtClean="0"/>
              <a:t>Median</a:t>
            </a:r>
            <a:endParaRPr lang="en-GB" dirty="0"/>
          </a:p>
        </p:txBody>
      </p:sp>
      <p:cxnSp>
        <p:nvCxnSpPr>
          <p:cNvPr id="6" name="Straight Connector 5"/>
          <p:cNvCxnSpPr/>
          <p:nvPr/>
        </p:nvCxnSpPr>
        <p:spPr>
          <a:xfrm>
            <a:off x="5868144" y="1628800"/>
            <a:ext cx="0" cy="496855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err="1" smtClean="0"/>
              <a:t>Likert</a:t>
            </a:r>
            <a:r>
              <a:rPr lang="en-GB" dirty="0" smtClean="0"/>
              <a:t> response summaries ranked positive to negative (Raw data)</a:t>
            </a:r>
            <a:endParaRPr lang="en-GB" dirty="0"/>
          </a:p>
        </p:txBody>
      </p:sp>
      <p:graphicFrame>
        <p:nvGraphicFramePr>
          <p:cNvPr id="4" name="Content Placeholder 3"/>
          <p:cNvGraphicFramePr>
            <a:graphicFrameLocks noGrp="1"/>
          </p:cNvGraphicFramePr>
          <p:nvPr>
            <p:ph idx="1"/>
          </p:nvPr>
        </p:nvGraphicFramePr>
        <p:xfrm>
          <a:off x="457200" y="1600200"/>
          <a:ext cx="8686800" cy="5069160"/>
        </p:xfrm>
        <a:graphic>
          <a:graphicData uri="http://schemas.openxmlformats.org/drawingml/2006/chart">
            <c:chart xmlns:c="http://schemas.openxmlformats.org/drawingml/2006/chart" xmlns:r="http://schemas.openxmlformats.org/officeDocument/2006/relationships" r:id="rId2"/>
          </a:graphicData>
        </a:graphic>
      </p:graphicFrame>
      <p:cxnSp>
        <p:nvCxnSpPr>
          <p:cNvPr id="6" name="Straight Connector 5"/>
          <p:cNvCxnSpPr/>
          <p:nvPr/>
        </p:nvCxnSpPr>
        <p:spPr>
          <a:xfrm>
            <a:off x="5868144" y="1556792"/>
            <a:ext cx="0" cy="4896544"/>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012160" y="1412776"/>
            <a:ext cx="1440160" cy="369332"/>
          </a:xfrm>
          <a:prstGeom prst="rect">
            <a:avLst/>
          </a:prstGeom>
          <a:noFill/>
        </p:spPr>
        <p:txBody>
          <a:bodyPr wrap="square" rtlCol="0">
            <a:spAutoFit/>
          </a:bodyPr>
          <a:lstStyle/>
          <a:p>
            <a:r>
              <a:rPr lang="en-GB" dirty="0" smtClean="0"/>
              <a:t>Median</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1463</TotalTime>
  <Words>1816</Words>
  <Application>Microsoft Office PowerPoint</Application>
  <PresentationFormat>On-screen Show (4:3)</PresentationFormat>
  <Paragraphs>453</Paragraphs>
  <Slides>34</Slides>
  <Notes>8</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Validation of the NHS Scotland Employee Engagement Index</vt:lpstr>
      <vt:lpstr>NHSEEI overview</vt:lpstr>
      <vt:lpstr>Bespoke</vt:lpstr>
      <vt:lpstr>Sample and return in pilot 3</vt:lpstr>
      <vt:lpstr>Assumptions: raw data v logical data</vt:lpstr>
      <vt:lpstr>NHSEEI sample (N=1193)</vt:lpstr>
      <vt:lpstr>NHSScotland workforce</vt:lpstr>
      <vt:lpstr>1193 responses:Positive v negative (Raw data)</vt:lpstr>
      <vt:lpstr>Likert response summaries ranked positive to negative (Raw data)</vt:lpstr>
      <vt:lpstr>About me (*raw data)</vt:lpstr>
      <vt:lpstr>My team (*raw data)</vt:lpstr>
      <vt:lpstr>My organisation (*raw data)</vt:lpstr>
      <vt:lpstr>NHSEEI calculations (logical data)</vt:lpstr>
      <vt:lpstr>Total Spread of NHSEEI responses</vt:lpstr>
      <vt:lpstr>Total Spread of NHSEEI responses</vt:lpstr>
      <vt:lpstr>Representing team NHSEEI</vt:lpstr>
      <vt:lpstr>Mean NHSEEI by profession</vt:lpstr>
      <vt:lpstr>Mean NHSEEI by profession</vt:lpstr>
      <vt:lpstr>Team NHSEEI (calculable for any subgroup)</vt:lpstr>
      <vt:lpstr>Summary of descriptive data</vt:lpstr>
      <vt:lpstr>Total spread of item 29 responses</vt:lpstr>
      <vt:lpstr>Item 29. Same calculation different representation</vt:lpstr>
      <vt:lpstr>Correlation between NHSEEI &amp; item 29</vt:lpstr>
      <vt:lpstr>Summary</vt:lpstr>
      <vt:lpstr>Factor analysis</vt:lpstr>
      <vt:lpstr>Factor structure</vt:lpstr>
      <vt:lpstr>Rasch Analysis</vt:lpstr>
      <vt:lpstr>All items</vt:lpstr>
      <vt:lpstr>Reverse items removed. Good overall fit</vt:lpstr>
      <vt:lpstr>Person item map</vt:lpstr>
      <vt:lpstr>Person item map</vt:lpstr>
      <vt:lpstr>Interpretation of factor AND Rasch analysis</vt:lpstr>
      <vt:lpstr>Final thoughts from focus group</vt:lpstr>
      <vt:lpstr>Recommendations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Positive v negative</dc:title>
  <dc:creator>Austyn</dc:creator>
  <cp:lastModifiedBy>u418827</cp:lastModifiedBy>
  <cp:revision>121</cp:revision>
  <dcterms:created xsi:type="dcterms:W3CDTF">2013-03-13T19:08:24Z</dcterms:created>
  <dcterms:modified xsi:type="dcterms:W3CDTF">2015-02-10T10:13:28Z</dcterms:modified>
</cp:coreProperties>
</file>