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12/01/2015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12/01/2015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12/01/2015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12/01/2015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12/01/2015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12/01/2015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12/01/2015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12/01/2015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12/01/2015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12/01/2015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12/01/2015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8F28A6D-5682-4CE8-8E83-425C519B51E5}" type="datetimeFigureOut">
              <a:rPr lang="en-GB" smtClean="0"/>
              <a:t>12/01/2015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“aspire to lead”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NHS DUMFRIES &amp; GALLOWAY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67544" y="266772"/>
            <a:ext cx="539872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Appropriately Trained &amp; Developed</a:t>
            </a:r>
            <a:endParaRPr lang="en-US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026698" y="5085184"/>
            <a:ext cx="4572000" cy="116955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GB" sz="1400" dirty="0"/>
              <a:t>NHS D&amp;G have implemented an "Aspire to Lead" Programme and a Leadership Programme working in Partnership with NHS A&amp;A and NHS NWTC.  Both projects are aimed at ensuring that staff have the skills to develop into more senior leadership roles</a:t>
            </a:r>
            <a:r>
              <a:rPr lang="en-GB" sz="1400" b="1" dirty="0"/>
              <a:t>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119501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Aspire TO lead - background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5136684"/>
          </a:xfrm>
        </p:spPr>
        <p:txBody>
          <a:bodyPr>
            <a:normAutofit/>
          </a:bodyPr>
          <a:lstStyle/>
          <a:p>
            <a:r>
              <a:rPr lang="en-GB" dirty="0"/>
              <a:t>The background to ASPIRE to Lead was set up on the back of </a:t>
            </a:r>
            <a:r>
              <a:rPr lang="en-GB" dirty="0" smtClean="0"/>
              <a:t>NHS Dumfries &amp; Galloway’s </a:t>
            </a:r>
            <a:r>
              <a:rPr lang="en-GB" dirty="0"/>
              <a:t>recognition that </a:t>
            </a:r>
            <a:r>
              <a:rPr lang="en-GB" dirty="0" smtClean="0"/>
              <a:t>they </a:t>
            </a:r>
            <a:r>
              <a:rPr lang="en-GB" dirty="0"/>
              <a:t>have difficulty in recruiting to senior nursing posts internally - that is because NHS Dumfries &amp; </a:t>
            </a:r>
            <a:r>
              <a:rPr lang="en-GB" dirty="0" smtClean="0"/>
              <a:t>Galloway have </a:t>
            </a:r>
            <a:r>
              <a:rPr lang="en-GB" dirty="0"/>
              <a:t>people with potential but who have not been exposed to some of the experiences they need to develop that potential and externally - there is an issue with recruitment to a rural area. NHS Dumfries &amp; Galloway wanted to give Band 5s and 6s an opportunity to build on their ability to see if that would prepare them for their next post</a:t>
            </a:r>
          </a:p>
          <a:p>
            <a:r>
              <a:rPr lang="en-GB" dirty="0"/>
              <a:t> </a:t>
            </a:r>
          </a:p>
          <a:p>
            <a:r>
              <a:rPr lang="en-GB" dirty="0"/>
              <a:t>NHS Dumfries &amp; Galloway have worked with </a:t>
            </a:r>
            <a:r>
              <a:rPr lang="en-GB" dirty="0" smtClean="0"/>
              <a:t>University West of Scotland </a:t>
            </a:r>
            <a:r>
              <a:rPr lang="en-GB" dirty="0"/>
              <a:t>through Professor Belinda Dewar and with her, Fiona Cook who NHS Dumfries &amp; Galloway have worked well with in the past, NHS Dumfries &amp; </a:t>
            </a:r>
            <a:r>
              <a:rPr lang="en-GB" dirty="0" smtClean="0"/>
              <a:t>Galloway have </a:t>
            </a:r>
            <a:r>
              <a:rPr lang="en-GB" dirty="0"/>
              <a:t>also utilised the skills of </a:t>
            </a:r>
            <a:r>
              <a:rPr lang="en-GB" dirty="0" smtClean="0"/>
              <a:t>their own </a:t>
            </a:r>
            <a:r>
              <a:rPr lang="en-GB" dirty="0"/>
              <a:t>staff locally to support learning in more management focussed areas. NHS Dumfries &amp; Galloway are also planning evaluation with Belinda and Fiona</a:t>
            </a:r>
          </a:p>
          <a:p>
            <a:endParaRPr lang="en-GB" dirty="0"/>
          </a:p>
          <a:p>
            <a:r>
              <a:rPr lang="en-GB" dirty="0"/>
              <a:t>NHS Dumfries &amp; Galloway have a strategy group to oversee the programme and </a:t>
            </a:r>
            <a:r>
              <a:rPr lang="en-GB" dirty="0" smtClean="0"/>
              <a:t>have planned </a:t>
            </a:r>
            <a:r>
              <a:rPr lang="en-GB" dirty="0"/>
              <a:t>a celebration event on 5th </a:t>
            </a:r>
            <a:r>
              <a:rPr lang="en-GB" dirty="0" smtClean="0"/>
              <a:t>December</a:t>
            </a:r>
            <a:r>
              <a:rPr lang="en-GB" dirty="0"/>
              <a:t> </a:t>
            </a:r>
            <a:r>
              <a:rPr lang="en-GB" dirty="0" smtClean="0"/>
              <a:t>2014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57138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52</TotalTime>
  <Words>255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Angles</vt:lpstr>
      <vt:lpstr>“aspire to lead”</vt:lpstr>
      <vt:lpstr>Aspire TO lead - background</vt:lpstr>
    </vt:vector>
  </TitlesOfParts>
  <Company>Scottish Government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z608458</dc:creator>
  <cp:lastModifiedBy>u418827</cp:lastModifiedBy>
  <cp:revision>10</cp:revision>
  <dcterms:created xsi:type="dcterms:W3CDTF">2014-11-04T12:15:11Z</dcterms:created>
  <dcterms:modified xsi:type="dcterms:W3CDTF">2015-01-12T11:08:24Z</dcterms:modified>
</cp:coreProperties>
</file>