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“workforce brief”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NHS DUMFRIES &amp; GALLOWAY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260648"/>
            <a:ext cx="22757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Well Informed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6698" y="5085184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400" dirty="0"/>
              <a:t>“Workforce Brief” containing updates on HR, learning and development and Occupational Health.  This forms a part of the Team Brief allowing Managers the opportunity to update their teams on any key workforce issues which may affect them.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91279" y="29969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dirty="0"/>
              <a:t>Arlene Melbourne – Arlene.melbourne@nhs.net</a:t>
            </a:r>
          </a:p>
        </p:txBody>
      </p:sp>
    </p:spTree>
    <p:extLst>
      <p:ext uri="{BB962C8B-B14F-4D97-AF65-F5344CB8AC3E}">
        <p14:creationId xmlns:p14="http://schemas.microsoft.com/office/powerpoint/2010/main" val="311950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“Workforce Brief”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/>
              <a:t>Workforce Brief” </a:t>
            </a:r>
            <a:r>
              <a:rPr lang="en-GB" dirty="0" smtClean="0"/>
              <a:t>contains </a:t>
            </a:r>
            <a:r>
              <a:rPr lang="en-GB" dirty="0"/>
              <a:t>updates on HR, learning and development and Occupational Health.  This forms a part of the Team Brief allowing Managers the opportunity to update their teams on any key workforce issues which may affect them.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 smtClean="0"/>
              <a:t>“Workforce Brief “ is </a:t>
            </a:r>
            <a:r>
              <a:rPr lang="en-GB" dirty="0"/>
              <a:t>circulated on a monthly basis and we try and give the most updated / recent information possible.  We also use it as a reminder of any processes / policy updates we need to let Staff and Managers know about.  We have a regular update on an equality and diversity question too which feedback suggests is very positive.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544522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Examples of this Brief – October 2014, November 2014 &amp; December 2014 can be found using the links on </a:t>
            </a:r>
            <a:r>
              <a:rPr lang="en-GB" smtClean="0"/>
              <a:t>the Website.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94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</TotalTime>
  <Words>191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“workforce brief”</vt:lpstr>
      <vt:lpstr>“Workforce Brief”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z608458</dc:creator>
  <cp:lastModifiedBy>u418827</cp:lastModifiedBy>
  <cp:revision>10</cp:revision>
  <dcterms:created xsi:type="dcterms:W3CDTF">2014-11-04T12:15:11Z</dcterms:created>
  <dcterms:modified xsi:type="dcterms:W3CDTF">2015-01-12T11:04:24Z</dcterms:modified>
</cp:coreProperties>
</file>