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9" d="100"/>
          <a:sy n="109" d="100"/>
        </p:scale>
        <p:origin x="-72" y="-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28A6D-5682-4CE8-8E83-425C519B51E5}" type="datetimeFigureOut">
              <a:rPr lang="en-GB" smtClean="0"/>
              <a:t>12/01/2015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93DCC-F7D9-45DC-A4C4-D3893E09553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28A6D-5682-4CE8-8E83-425C519B51E5}" type="datetimeFigureOut">
              <a:rPr lang="en-GB" smtClean="0"/>
              <a:t>12/01/2015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93DCC-F7D9-45DC-A4C4-D3893E09553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28A6D-5682-4CE8-8E83-425C519B51E5}" type="datetimeFigureOut">
              <a:rPr lang="en-GB" smtClean="0"/>
              <a:t>12/01/2015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93DCC-F7D9-45DC-A4C4-D3893E09553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28A6D-5682-4CE8-8E83-425C519B51E5}" type="datetimeFigureOut">
              <a:rPr lang="en-GB" smtClean="0"/>
              <a:t>12/01/2015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93DCC-F7D9-45DC-A4C4-D3893E09553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28A6D-5682-4CE8-8E83-425C519B51E5}" type="datetimeFigureOut">
              <a:rPr lang="en-GB" smtClean="0"/>
              <a:t>12/01/2015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93DCC-F7D9-45DC-A4C4-D3893E09553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28A6D-5682-4CE8-8E83-425C519B51E5}" type="datetimeFigureOut">
              <a:rPr lang="en-GB" smtClean="0"/>
              <a:t>12/01/2015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93DCC-F7D9-45DC-A4C4-D3893E095531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28A6D-5682-4CE8-8E83-425C519B51E5}" type="datetimeFigureOut">
              <a:rPr lang="en-GB" smtClean="0"/>
              <a:t>12/01/2015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93DCC-F7D9-45DC-A4C4-D3893E09553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28A6D-5682-4CE8-8E83-425C519B51E5}" type="datetimeFigureOut">
              <a:rPr lang="en-GB" smtClean="0"/>
              <a:t>12/01/2015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93DCC-F7D9-45DC-A4C4-D3893E09553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28A6D-5682-4CE8-8E83-425C519B51E5}" type="datetimeFigureOut">
              <a:rPr lang="en-GB" smtClean="0"/>
              <a:t>12/01/2015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93DCC-F7D9-45DC-A4C4-D3893E09553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28A6D-5682-4CE8-8E83-425C519B51E5}" type="datetimeFigureOut">
              <a:rPr lang="en-GB" smtClean="0"/>
              <a:t>12/01/2015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D393DCC-F7D9-45DC-A4C4-D3893E09553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28A6D-5682-4CE8-8E83-425C519B51E5}" type="datetimeFigureOut">
              <a:rPr lang="en-GB" smtClean="0"/>
              <a:t>12/01/2015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93DCC-F7D9-45DC-A4C4-D3893E09553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88F28A6D-5682-4CE8-8E83-425C519B51E5}" type="datetimeFigureOut">
              <a:rPr lang="en-GB" smtClean="0"/>
              <a:t>12/01/2015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0D393DCC-F7D9-45DC-A4C4-D3893E095531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ruth.lockwood@nes.scot.nhs.uk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Access newsletter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err="1" smtClean="0"/>
              <a:t>Nhs</a:t>
            </a:r>
            <a:r>
              <a:rPr lang="en-GB" dirty="0" smtClean="0"/>
              <a:t> education for </a:t>
            </a:r>
            <a:r>
              <a:rPr lang="en-GB" dirty="0" err="1" smtClean="0"/>
              <a:t>scotland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323528" y="188744"/>
            <a:ext cx="539872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Appropriately Trained &amp; Developed</a:t>
            </a:r>
            <a:endParaRPr lang="en-US" sz="2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419872" y="5373216"/>
            <a:ext cx="536408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ACCESS newsletter which provides information about the projects and resources being developed for administrative and support services staff across NHSScotland.</a:t>
            </a:r>
          </a:p>
        </p:txBody>
      </p:sp>
      <p:sp>
        <p:nvSpPr>
          <p:cNvPr id="6" name="Rectangle 5"/>
          <p:cNvSpPr/>
          <p:nvPr/>
        </p:nvSpPr>
        <p:spPr>
          <a:xfrm>
            <a:off x="4139952" y="2924944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en-GB" dirty="0"/>
              <a:t>Ruth Lockwood, </a:t>
            </a:r>
            <a:endParaRPr lang="en-GB" dirty="0" smtClean="0"/>
          </a:p>
          <a:p>
            <a:pPr algn="r"/>
            <a:r>
              <a:rPr lang="en-GB" dirty="0" smtClean="0"/>
              <a:t>Project Co-ordinator, Workforce </a:t>
            </a:r>
            <a:r>
              <a:rPr lang="en-GB" dirty="0"/>
              <a:t>Directorate. </a:t>
            </a:r>
            <a:r>
              <a:rPr lang="en-GB" u="sng" dirty="0" smtClean="0">
                <a:hlinkClick r:id="rId2"/>
              </a:rPr>
              <a:t>ruth.lockwood@nes.scot.nhs.uk</a:t>
            </a:r>
            <a:r>
              <a:rPr lang="en-GB" dirty="0" smtClean="0"/>
              <a:t> </a:t>
            </a:r>
          </a:p>
          <a:p>
            <a:pPr algn="r"/>
            <a:r>
              <a:rPr lang="en-GB" dirty="0" smtClean="0"/>
              <a:t>0131 </a:t>
            </a:r>
            <a:r>
              <a:rPr lang="en-GB" dirty="0"/>
              <a:t>656 3265.</a:t>
            </a:r>
          </a:p>
        </p:txBody>
      </p:sp>
    </p:spTree>
    <p:extLst>
      <p:ext uri="{BB962C8B-B14F-4D97-AF65-F5344CB8AC3E}">
        <p14:creationId xmlns:p14="http://schemas.microsoft.com/office/powerpoint/2010/main" val="311950116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18</TotalTime>
  <Words>45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Angles</vt:lpstr>
      <vt:lpstr>Access newsletter</vt:lpstr>
    </vt:vector>
  </TitlesOfParts>
  <Company>Scottish Government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z608458</dc:creator>
  <cp:lastModifiedBy>u418827</cp:lastModifiedBy>
  <cp:revision>3</cp:revision>
  <dcterms:created xsi:type="dcterms:W3CDTF">2014-11-04T12:15:11Z</dcterms:created>
  <dcterms:modified xsi:type="dcterms:W3CDTF">2015-01-12T11:09:41Z</dcterms:modified>
</cp:coreProperties>
</file>