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72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ison.richmond-ferns1@nhs.ne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“staff news”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NHS forth valley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188640"/>
            <a:ext cx="227575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Well Informed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95936" y="5002253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GB" sz="1400" dirty="0"/>
              <a:t>"Staff News" included 4 page supplement featuring Everyone Matters; Staff Survey; Organisation Values; Employee Engagement; Coaching; Healthy Working Lives promoting Staff Governance priorities , distributed to all locations and widely advertised through the Staff Intranet and Staff Briefs.</a:t>
            </a:r>
          </a:p>
        </p:txBody>
      </p:sp>
      <p:sp>
        <p:nvSpPr>
          <p:cNvPr id="6" name="Rectangle 5"/>
          <p:cNvSpPr/>
          <p:nvPr/>
        </p:nvSpPr>
        <p:spPr>
          <a:xfrm>
            <a:off x="3995936" y="321297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GB" dirty="0"/>
              <a:t>Alison Richmond-Ferns,  </a:t>
            </a:r>
            <a:endParaRPr lang="en-GB" dirty="0" smtClean="0"/>
          </a:p>
          <a:p>
            <a:pPr algn="r"/>
            <a:r>
              <a:rPr lang="en-GB" dirty="0" smtClean="0"/>
              <a:t>Associate </a:t>
            </a:r>
            <a:r>
              <a:rPr lang="en-GB" dirty="0"/>
              <a:t>Director of HR </a:t>
            </a:r>
            <a:endParaRPr lang="en-GB" dirty="0" smtClean="0"/>
          </a:p>
          <a:p>
            <a:pPr algn="r"/>
            <a:r>
              <a:rPr lang="en-GB" u="sng" dirty="0" smtClean="0">
                <a:hlinkClick r:id="rId2"/>
              </a:rPr>
              <a:t>alison.richmond-ferns1@nhs.net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95011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135</TotalTime>
  <Words>58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Angles</vt:lpstr>
      <vt:lpstr>“staff news”</vt:lpstr>
    </vt:vector>
  </TitlesOfParts>
  <Company>Scottish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z608458</dc:creator>
  <cp:lastModifiedBy>u418827</cp:lastModifiedBy>
  <cp:revision>4</cp:revision>
  <dcterms:created xsi:type="dcterms:W3CDTF">2014-11-04T12:15:11Z</dcterms:created>
  <dcterms:modified xsi:type="dcterms:W3CDTF">2015-01-12T11:03:27Z</dcterms:modified>
</cp:coreProperties>
</file>