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05/12/2014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05/12/2014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05/12/2014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05/12/2014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library.nhsggc.org.uk/mediaAssets/Staff/SN%20-%20October%202014.pdf"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Releasing potential programme</a:t>
            </a:r>
            <a:endParaRPr lang="en-GB" dirty="0"/>
          </a:p>
        </p:txBody>
      </p:sp>
      <p:sp>
        <p:nvSpPr>
          <p:cNvPr id="3" name="Subtitle 2"/>
          <p:cNvSpPr>
            <a:spLocks noGrp="1"/>
          </p:cNvSpPr>
          <p:nvPr>
            <p:ph type="subTitle" idx="1"/>
          </p:nvPr>
        </p:nvSpPr>
        <p:spPr/>
        <p:txBody>
          <a:bodyPr/>
          <a:lstStyle/>
          <a:p>
            <a:r>
              <a:rPr lang="en-GB" dirty="0" smtClean="0"/>
              <a:t>NHS greater Glasgow &amp; Clyde</a:t>
            </a:r>
            <a:endParaRPr lang="en-GB" dirty="0"/>
          </a:p>
        </p:txBody>
      </p:sp>
      <p:sp>
        <p:nvSpPr>
          <p:cNvPr id="4" name="Rectangle 3"/>
          <p:cNvSpPr/>
          <p:nvPr/>
        </p:nvSpPr>
        <p:spPr>
          <a:xfrm>
            <a:off x="251520" y="188640"/>
            <a:ext cx="4464427"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Treated Fairly &amp; Consistently</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3995936" y="4797152"/>
            <a:ext cx="4572000" cy="1600438"/>
          </a:xfrm>
          <a:prstGeom prst="rect">
            <a:avLst/>
          </a:prstGeom>
        </p:spPr>
        <p:txBody>
          <a:bodyPr>
            <a:spAutoFit/>
          </a:bodyPr>
          <a:lstStyle/>
          <a:p>
            <a:pPr algn="just"/>
            <a:r>
              <a:rPr lang="en-GB" sz="1400" dirty="0"/>
              <a:t>Revised Dignity at Work policy.  Also ‘Releasing Potential’ programme to promote disability as a positive workplace issue.  Campaign launched on HR portal and staff engagement sessions underway.  After this, campaign will be launched to all members of staff.  Also planning work on pathways into employment for disabled people, working in partnership with voluntary sector. </a:t>
            </a:r>
          </a:p>
        </p:txBody>
      </p:sp>
      <p:sp>
        <p:nvSpPr>
          <p:cNvPr id="6" name="Rectangle 5"/>
          <p:cNvSpPr/>
          <p:nvPr/>
        </p:nvSpPr>
        <p:spPr>
          <a:xfrm>
            <a:off x="3995936" y="2780928"/>
            <a:ext cx="4572000" cy="1477328"/>
          </a:xfrm>
          <a:prstGeom prst="rect">
            <a:avLst/>
          </a:prstGeom>
        </p:spPr>
        <p:txBody>
          <a:bodyPr>
            <a:spAutoFit/>
          </a:bodyPr>
          <a:lstStyle/>
          <a:p>
            <a:pPr algn="r"/>
            <a:r>
              <a:rPr lang="en-GB" dirty="0"/>
              <a:t>Jackie.Erdman@ggc.scot.nhs.uk</a:t>
            </a:r>
          </a:p>
          <a:p>
            <a:pPr algn="r"/>
            <a:endParaRPr lang="en-GB" dirty="0"/>
          </a:p>
          <a:p>
            <a:pPr algn="r"/>
            <a:r>
              <a:rPr lang="en-GB" dirty="0"/>
              <a:t>Corporate Inequalities Manager</a:t>
            </a:r>
          </a:p>
          <a:p>
            <a:pPr algn="r"/>
            <a:endParaRPr lang="en-GB" dirty="0"/>
          </a:p>
          <a:p>
            <a:pPr algn="r"/>
            <a:r>
              <a:rPr lang="en-GB" dirty="0" smtClean="0"/>
              <a:t>0141 211 0283</a:t>
            </a:r>
            <a:endParaRPr lang="en-GB" dirty="0"/>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412776"/>
            <a:ext cx="7520940" cy="4824536"/>
          </a:xfrm>
        </p:spPr>
        <p:txBody>
          <a:bodyPr/>
          <a:lstStyle/>
          <a:p>
            <a:r>
              <a:rPr lang="en-GB" dirty="0" smtClean="0"/>
              <a:t>	</a:t>
            </a:r>
          </a:p>
          <a:p>
            <a:r>
              <a:rPr lang="en-GB" dirty="0"/>
              <a:t>	</a:t>
            </a:r>
            <a:r>
              <a:rPr lang="en-GB" dirty="0" smtClean="0"/>
              <a:t>We </a:t>
            </a:r>
            <a:r>
              <a:rPr lang="en-GB" dirty="0"/>
              <a:t>know that disabled staff members who have received the appropriate support to do their job are among the happiest in the workforce</a:t>
            </a:r>
            <a:r>
              <a:rPr lang="en-GB" dirty="0" smtClean="0"/>
              <a:t>.</a:t>
            </a:r>
          </a:p>
          <a:p>
            <a:endParaRPr lang="en-GB" dirty="0"/>
          </a:p>
          <a:p>
            <a:r>
              <a:rPr lang="en-GB" dirty="0" smtClean="0"/>
              <a:t>	The </a:t>
            </a:r>
            <a:r>
              <a:rPr lang="en-GB" dirty="0"/>
              <a:t>Release Potential Campaign aims to promote an environment where disabled staff feel able to talk to their managers about their situation and where all our staff understand the importance of a supportive workplace</a:t>
            </a:r>
            <a:r>
              <a:rPr lang="en-GB" dirty="0" smtClean="0"/>
              <a:t>.</a:t>
            </a:r>
          </a:p>
          <a:p>
            <a:endParaRPr lang="en-GB" dirty="0"/>
          </a:p>
          <a:p>
            <a:r>
              <a:rPr lang="en-GB" dirty="0" smtClean="0"/>
              <a:t>	The </a:t>
            </a:r>
            <a:r>
              <a:rPr lang="en-GB" dirty="0"/>
              <a:t>Corporate Inequalities Team carried out a series of engagement events with disabled staff attended by 32 people.  Participants were asked about their own experiences, positive and negative, of being disabled and working for NHSGGC. The recommendations were used to inform the campaign to staff which was launched in October 2014.</a:t>
            </a:r>
          </a:p>
          <a:p>
            <a:r>
              <a:rPr lang="en-GB" dirty="0" smtClean="0"/>
              <a:t>	Below is the </a:t>
            </a:r>
            <a:r>
              <a:rPr lang="en-GB" dirty="0" err="1" smtClean="0"/>
              <a:t>pdf</a:t>
            </a:r>
            <a:r>
              <a:rPr lang="en-GB" dirty="0" smtClean="0"/>
              <a:t> </a:t>
            </a:r>
            <a:r>
              <a:rPr lang="en-GB" dirty="0"/>
              <a:t>of the Oct Staff News which featured the campaign on the cover and inside spread</a:t>
            </a:r>
          </a:p>
        </p:txBody>
      </p:sp>
      <p:pic>
        <p:nvPicPr>
          <p:cNvPr id="1026" name="Picture 2" descr="C:\Users\z608458\AppData\Local\Microsoft\Windows\Temporary Internet Files\Content.Outlook\1UEOBY5U\Release Potential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404664"/>
            <a:ext cx="5760640" cy="86409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93831" y="5854507"/>
            <a:ext cx="8424936" cy="369332"/>
          </a:xfrm>
          <a:prstGeom prst="rect">
            <a:avLst/>
          </a:prstGeom>
        </p:spPr>
        <p:txBody>
          <a:bodyPr wrap="square">
            <a:spAutoFit/>
          </a:bodyPr>
          <a:lstStyle/>
          <a:p>
            <a:r>
              <a:rPr lang="en-GB" u="sng" dirty="0">
                <a:hlinkClick r:id="rId3"/>
              </a:rPr>
              <a:t>http://library.nhsggc.org.uk/mediaAssets/Staff/SN%20-%20October%202014.pdf</a:t>
            </a:r>
            <a:r>
              <a:rPr lang="en-GB" dirty="0"/>
              <a:t> </a:t>
            </a:r>
          </a:p>
        </p:txBody>
      </p:sp>
    </p:spTree>
    <p:extLst>
      <p:ext uri="{BB962C8B-B14F-4D97-AF65-F5344CB8AC3E}">
        <p14:creationId xmlns:p14="http://schemas.microsoft.com/office/powerpoint/2010/main" val="37489425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33</TotalTime>
  <Words>87</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Angles</vt:lpstr>
      <vt:lpstr>Releasing potential programme</vt:lpstr>
      <vt:lpstr>PowerPoint Presentation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5</cp:revision>
  <dcterms:created xsi:type="dcterms:W3CDTF">2014-11-04T12:15:11Z</dcterms:created>
  <dcterms:modified xsi:type="dcterms:W3CDTF">2014-12-05T09:49:48Z</dcterms:modified>
</cp:coreProperties>
</file>