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05/12/2014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05/12/2014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05/12/2014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05/12/2014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Team brief communications model</a:t>
            </a:r>
            <a:endParaRPr lang="en-GB" dirty="0"/>
          </a:p>
        </p:txBody>
      </p:sp>
      <p:sp>
        <p:nvSpPr>
          <p:cNvPr id="3" name="Subtitle 2"/>
          <p:cNvSpPr>
            <a:spLocks noGrp="1"/>
          </p:cNvSpPr>
          <p:nvPr>
            <p:ph type="subTitle" idx="1"/>
          </p:nvPr>
        </p:nvSpPr>
        <p:spPr/>
        <p:txBody>
          <a:bodyPr/>
          <a:lstStyle/>
          <a:p>
            <a:r>
              <a:rPr lang="en-GB" dirty="0" smtClean="0"/>
              <a:t>NHS greater Glasgow &amp; Clyde</a:t>
            </a:r>
            <a:endParaRPr lang="en-GB" dirty="0"/>
          </a:p>
        </p:txBody>
      </p:sp>
      <p:sp>
        <p:nvSpPr>
          <p:cNvPr id="4" name="Rectangle 3"/>
          <p:cNvSpPr/>
          <p:nvPr/>
        </p:nvSpPr>
        <p:spPr>
          <a:xfrm>
            <a:off x="395536" y="201789"/>
            <a:ext cx="2275751"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Well Informed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3995936" y="4797152"/>
            <a:ext cx="4572000" cy="1600438"/>
          </a:xfrm>
          <a:prstGeom prst="rect">
            <a:avLst/>
          </a:prstGeom>
        </p:spPr>
        <p:txBody>
          <a:bodyPr>
            <a:spAutoFit/>
          </a:bodyPr>
          <a:lstStyle/>
          <a:p>
            <a:pPr algn="just"/>
            <a:r>
              <a:rPr lang="en-GB" sz="1400" dirty="0"/>
              <a:t>Team Brief model of staff communications.  Localised team briefs developed.  Each distinct Partnership/Acute Directorate has responsibility for auditing and monitoring approach on regular basis to ensure effectiveness and identify any areas requiring more focussed attention.  Incorporated into local FTFT and Staff Governance Action Plans.</a:t>
            </a:r>
          </a:p>
        </p:txBody>
      </p:sp>
      <p:sp>
        <p:nvSpPr>
          <p:cNvPr id="6" name="Rectangle 5"/>
          <p:cNvSpPr/>
          <p:nvPr/>
        </p:nvSpPr>
        <p:spPr>
          <a:xfrm>
            <a:off x="3962222" y="2413338"/>
            <a:ext cx="4572000" cy="2031325"/>
          </a:xfrm>
          <a:prstGeom prst="rect">
            <a:avLst/>
          </a:prstGeom>
        </p:spPr>
        <p:txBody>
          <a:bodyPr>
            <a:spAutoFit/>
          </a:bodyPr>
          <a:lstStyle/>
          <a:p>
            <a:pPr algn="r"/>
            <a:r>
              <a:rPr lang="en-GB" dirty="0"/>
              <a:t>Lyn Stirling, Staff Communications</a:t>
            </a:r>
          </a:p>
          <a:p>
            <a:pPr algn="r"/>
            <a:r>
              <a:rPr lang="en-GB" dirty="0"/>
              <a:t>T: 0141 201 (6)4558</a:t>
            </a:r>
          </a:p>
          <a:p>
            <a:pPr algn="r"/>
            <a:r>
              <a:rPr lang="en-GB" dirty="0"/>
              <a:t>E: Lyn.Stirling@ggc.scot.nhs.uk</a:t>
            </a:r>
          </a:p>
          <a:p>
            <a:pPr algn="r"/>
            <a:endParaRPr lang="en-GB" dirty="0"/>
          </a:p>
          <a:p>
            <a:pPr algn="r"/>
            <a:r>
              <a:rPr lang="en-GB" dirty="0"/>
              <a:t>Margaret Brodie, Staff Communications </a:t>
            </a:r>
          </a:p>
          <a:p>
            <a:pPr algn="r"/>
            <a:r>
              <a:rPr lang="en-GB" dirty="0"/>
              <a:t>T: 0141 201 (6)4857</a:t>
            </a:r>
          </a:p>
          <a:p>
            <a:pPr algn="r"/>
            <a:r>
              <a:rPr lang="en-GB" dirty="0"/>
              <a:t>E: Margaret.Brodie@ggc.scot.nhs.uk</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Team brief</a:t>
            </a:r>
            <a:endParaRPr lang="en-GB" dirty="0"/>
          </a:p>
        </p:txBody>
      </p:sp>
      <p:sp>
        <p:nvSpPr>
          <p:cNvPr id="3" name="Content Placeholder 2"/>
          <p:cNvSpPr>
            <a:spLocks noGrp="1"/>
          </p:cNvSpPr>
          <p:nvPr>
            <p:ph idx="1"/>
          </p:nvPr>
        </p:nvSpPr>
        <p:spPr>
          <a:xfrm>
            <a:off x="822960" y="1100628"/>
            <a:ext cx="7520940" cy="5136684"/>
          </a:xfrm>
        </p:spPr>
        <p:txBody>
          <a:bodyPr>
            <a:normAutofit/>
          </a:bodyPr>
          <a:lstStyle/>
          <a:p>
            <a:r>
              <a:rPr lang="en-GB" dirty="0"/>
              <a:t>It was identified as a key corporate priority that we needed to do more to improve communications with staff across the organisation. </a:t>
            </a:r>
          </a:p>
          <a:p>
            <a:endParaRPr lang="en-GB" dirty="0"/>
          </a:p>
          <a:p>
            <a:r>
              <a:rPr lang="en-GB" dirty="0"/>
              <a:t>A new NHSGGC Team Brief was introduced as part of a formal system to ensure managers across the organisation regularly updated their staff on key corporate and local issues.</a:t>
            </a:r>
          </a:p>
          <a:p>
            <a:endParaRPr lang="en-GB" dirty="0"/>
          </a:p>
          <a:p>
            <a:r>
              <a:rPr lang="en-GB" dirty="0"/>
              <a:t>Using a structured cascade system this allows us to:</a:t>
            </a:r>
          </a:p>
          <a:p>
            <a:r>
              <a:rPr lang="en-GB" dirty="0"/>
              <a:t>•	Provide key information to employees quickly, accurately and in an easily understandable form</a:t>
            </a:r>
          </a:p>
          <a:p>
            <a:r>
              <a:rPr lang="en-GB" dirty="0"/>
              <a:t>•	Promote two-way face-to-face communication </a:t>
            </a:r>
          </a:p>
          <a:p>
            <a:r>
              <a:rPr lang="en-GB" dirty="0"/>
              <a:t>•	Provide a forum for discussion and feedback</a:t>
            </a:r>
          </a:p>
          <a:p>
            <a:r>
              <a:rPr lang="en-GB" dirty="0"/>
              <a:t>•	Increase awareness and understanding of key policies and decisions and how these relate to the Board’s overall aims and objectives</a:t>
            </a:r>
          </a:p>
          <a:p>
            <a:r>
              <a:rPr lang="en-GB" dirty="0"/>
              <a:t>•	Provide a backbone for service areas to build their own internal communications around</a:t>
            </a:r>
          </a:p>
          <a:p>
            <a:endParaRPr lang="en-GB" dirty="0"/>
          </a:p>
        </p:txBody>
      </p:sp>
    </p:spTree>
    <p:extLst>
      <p:ext uri="{BB962C8B-B14F-4D97-AF65-F5344CB8AC3E}">
        <p14:creationId xmlns:p14="http://schemas.microsoft.com/office/powerpoint/2010/main" val="35088529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23</TotalTime>
  <Words>153</Words>
  <Application>Microsoft Office PowerPoint</Application>
  <PresentationFormat>On-screen Show (4:3)</PresentationFormat>
  <Paragraphs>22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Angles</vt:lpstr>
      <vt:lpstr>Team brief communications model</vt:lpstr>
      <vt:lpstr>Team brief</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5</cp:revision>
  <dcterms:created xsi:type="dcterms:W3CDTF">2014-11-04T12:15:11Z</dcterms:created>
  <dcterms:modified xsi:type="dcterms:W3CDTF">2014-12-05T09:50:12Z</dcterms:modified>
</cp:coreProperties>
</file>