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2A9DAFB-2A61-4A40-A422-29BA18482C60}" type="datetimeFigureOut">
              <a:rPr lang="en-GB" smtClean="0"/>
              <a:t>04/11/2014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A8EB55-9C27-4BC8-96BF-EE9DAA6F7BFA}"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A9DAFB-2A61-4A40-A422-29BA18482C60}" type="datetimeFigureOut">
              <a:rPr lang="en-GB" smtClean="0"/>
              <a:t>04/11/2014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A8EB55-9C27-4BC8-96BF-EE9DAA6F7BFA}"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A9DAFB-2A61-4A40-A422-29BA18482C60}" type="datetimeFigureOut">
              <a:rPr lang="en-GB" smtClean="0"/>
              <a:t>04/11/2014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A8EB55-9C27-4BC8-96BF-EE9DAA6F7BFA}"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A9DAFB-2A61-4A40-A422-29BA18482C60}" type="datetimeFigureOut">
              <a:rPr lang="en-GB" smtClean="0"/>
              <a:t>04/11/2014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A8EB55-9C27-4BC8-96BF-EE9DAA6F7BFA}"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42A9DAFB-2A61-4A40-A422-29BA18482C60}" type="datetimeFigureOut">
              <a:rPr lang="en-GB" smtClean="0"/>
              <a:t>04/11/2014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A8EB55-9C27-4BC8-96BF-EE9DAA6F7BFA}"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A9DAFB-2A61-4A40-A422-29BA18482C60}" type="datetimeFigureOut">
              <a:rPr lang="en-GB" smtClean="0"/>
              <a:t>04/11/2014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7A8EB55-9C27-4BC8-96BF-EE9DAA6F7BFA}" type="slidenum">
              <a:rPr lang="en-GB" smtClean="0"/>
              <a:t>‹#›</a:t>
            </a:fld>
            <a:endParaRPr lang="en-GB"/>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2A9DAFB-2A61-4A40-A422-29BA18482C60}" type="datetimeFigureOut">
              <a:rPr lang="en-GB" smtClean="0"/>
              <a:t>04/11/2014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7A8EB55-9C27-4BC8-96BF-EE9DAA6F7BFA}"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2A9DAFB-2A61-4A40-A422-29BA18482C60}" type="datetimeFigureOut">
              <a:rPr lang="en-GB" smtClean="0"/>
              <a:t>04/11/2014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7A8EB55-9C27-4BC8-96BF-EE9DAA6F7BFA}"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A9DAFB-2A61-4A40-A422-29BA18482C60}" type="datetimeFigureOut">
              <a:rPr lang="en-GB" smtClean="0"/>
              <a:t>04/11/2014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7A8EB55-9C27-4BC8-96BF-EE9DAA6F7BFA}"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42A9DAFB-2A61-4A40-A422-29BA18482C60}" type="datetimeFigureOut">
              <a:rPr lang="en-GB" smtClean="0"/>
              <a:t>04/11/2014</a:t>
            </a:fld>
            <a:endParaRPr lang="en-GB"/>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F7A8EB55-9C27-4BC8-96BF-EE9DAA6F7BFA}"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9DAFB-2A61-4A40-A422-29BA18482C60}" type="datetimeFigureOut">
              <a:rPr lang="en-GB" smtClean="0"/>
              <a:t>04/11/2014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7A8EB55-9C27-4BC8-96BF-EE9DAA6F7BFA}"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42A9DAFB-2A61-4A40-A422-29BA18482C60}" type="datetimeFigureOut">
              <a:rPr lang="en-GB" smtClean="0"/>
              <a:t>04/11/2014</a:t>
            </a:fld>
            <a:endParaRPr lang="en-GB"/>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GB"/>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F7A8EB55-9C27-4BC8-96BF-EE9DAA6F7BFA}"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Tracey.bray1@nhs.net"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HUDDLES</a:t>
            </a:r>
            <a:endParaRPr lang="en-GB" dirty="0"/>
          </a:p>
        </p:txBody>
      </p:sp>
      <p:sp>
        <p:nvSpPr>
          <p:cNvPr id="3" name="Subtitle 2"/>
          <p:cNvSpPr>
            <a:spLocks noGrp="1"/>
          </p:cNvSpPr>
          <p:nvPr>
            <p:ph type="subTitle" idx="1"/>
          </p:nvPr>
        </p:nvSpPr>
        <p:spPr/>
        <p:txBody>
          <a:bodyPr/>
          <a:lstStyle/>
          <a:p>
            <a:r>
              <a:rPr lang="en-GB" dirty="0" smtClean="0"/>
              <a:t>NHS HEALTH IMPROVEMENT SCOTLAND</a:t>
            </a:r>
            <a:endParaRPr lang="en-GB" dirty="0"/>
          </a:p>
        </p:txBody>
      </p:sp>
      <p:sp>
        <p:nvSpPr>
          <p:cNvPr id="4" name="Rectangle 3"/>
          <p:cNvSpPr/>
          <p:nvPr/>
        </p:nvSpPr>
        <p:spPr>
          <a:xfrm>
            <a:off x="3561471" y="4869160"/>
            <a:ext cx="5292080" cy="1384995"/>
          </a:xfrm>
          <a:prstGeom prst="rect">
            <a:avLst/>
          </a:prstGeom>
        </p:spPr>
        <p:txBody>
          <a:bodyPr wrap="square">
            <a:spAutoFit/>
          </a:bodyPr>
          <a:lstStyle/>
          <a:p>
            <a:r>
              <a:rPr lang="en-GB" sz="1400" dirty="0"/>
              <a:t>Introduced semi informal meetings - “huddles” - across the organisation which provides an open and engaging environment to disseminate information and allow staff to ask questions relevant to the organisation.  This also gives the opportunity for senior management to have face to face meetings with staff, making them more, visible, available and accessible.</a:t>
            </a:r>
          </a:p>
        </p:txBody>
      </p:sp>
      <p:sp>
        <p:nvSpPr>
          <p:cNvPr id="5" name="Rectangle 4"/>
          <p:cNvSpPr/>
          <p:nvPr/>
        </p:nvSpPr>
        <p:spPr>
          <a:xfrm>
            <a:off x="5508104" y="2132856"/>
            <a:ext cx="3011589" cy="1200329"/>
          </a:xfrm>
          <a:prstGeom prst="rect">
            <a:avLst/>
          </a:prstGeom>
          <a:noFill/>
        </p:spPr>
        <p:txBody>
          <a:bodyPr wrap="square">
            <a:spAutoFit/>
          </a:bodyPr>
          <a:lstStyle/>
          <a:p>
            <a:pPr algn="ctr"/>
            <a:r>
              <a:rPr lang="en-GB" b="1" dirty="0" smtClean="0"/>
              <a:t>Contact details for further information </a:t>
            </a:r>
          </a:p>
          <a:p>
            <a:pPr algn="ctr"/>
            <a:endParaRPr lang="en-GB" b="1" u="sng" dirty="0">
              <a:hlinkClick r:id="rId2"/>
            </a:endParaRPr>
          </a:p>
          <a:p>
            <a:pPr algn="ctr"/>
            <a:r>
              <a:rPr lang="en-GB" u="sng" dirty="0" smtClean="0">
                <a:solidFill>
                  <a:srgbClr val="7030A0"/>
                </a:solidFill>
                <a:hlinkClick r:id="rId2"/>
              </a:rPr>
              <a:t>Tracey.bray1@nhs.net</a:t>
            </a:r>
            <a:r>
              <a:rPr lang="en-GB" b="1" dirty="0" smtClean="0">
                <a:solidFill>
                  <a:srgbClr val="7030A0"/>
                </a:solidFill>
              </a:rPr>
              <a:t> </a:t>
            </a:r>
            <a:endParaRPr lang="en-GB" dirty="0">
              <a:solidFill>
                <a:srgbClr val="7030A0"/>
              </a:solidFill>
            </a:endParaRPr>
          </a:p>
        </p:txBody>
      </p:sp>
      <p:sp>
        <p:nvSpPr>
          <p:cNvPr id="6" name="Rectangle 5"/>
          <p:cNvSpPr/>
          <p:nvPr/>
        </p:nvSpPr>
        <p:spPr>
          <a:xfrm>
            <a:off x="251520" y="192553"/>
            <a:ext cx="2275751" cy="52322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Well Informed</a:t>
            </a:r>
            <a:endParaRPr lang="en-US" sz="2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892542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7584" y="548680"/>
            <a:ext cx="7520940" cy="5760640"/>
          </a:xfrm>
        </p:spPr>
        <p:txBody>
          <a:bodyPr>
            <a:normAutofit/>
          </a:bodyPr>
          <a:lstStyle/>
          <a:p>
            <a:r>
              <a:rPr lang="en-GB" dirty="0" smtClean="0"/>
              <a:t>       Six </a:t>
            </a:r>
            <a:r>
              <a:rPr lang="en-GB" dirty="0"/>
              <a:t>huddles have been arranged so far this year and the seventh is due to take place in November.  </a:t>
            </a:r>
            <a:endParaRPr lang="en-GB" dirty="0" smtClean="0"/>
          </a:p>
          <a:p>
            <a:r>
              <a:rPr lang="en-GB" dirty="0"/>
              <a:t> </a:t>
            </a:r>
            <a:r>
              <a:rPr lang="en-GB" dirty="0" smtClean="0"/>
              <a:t>     They </a:t>
            </a:r>
            <a:r>
              <a:rPr lang="en-GB" dirty="0"/>
              <a:t>normally comprise an Executive Team update and presentations / updates from a different directorate each time. </a:t>
            </a:r>
            <a:endParaRPr lang="en-GB" dirty="0" smtClean="0"/>
          </a:p>
          <a:p>
            <a:r>
              <a:rPr lang="en-GB" dirty="0"/>
              <a:t> </a:t>
            </a:r>
            <a:r>
              <a:rPr lang="en-GB" dirty="0" smtClean="0"/>
              <a:t>     The </a:t>
            </a:r>
            <a:r>
              <a:rPr lang="en-GB" dirty="0"/>
              <a:t>‘host’ Directorate is responsible for deciding what they want to include on the day.   </a:t>
            </a:r>
            <a:endParaRPr lang="en-GB" dirty="0" smtClean="0"/>
          </a:p>
          <a:p>
            <a:r>
              <a:rPr lang="en-GB" dirty="0"/>
              <a:t> </a:t>
            </a:r>
            <a:r>
              <a:rPr lang="en-GB" dirty="0" smtClean="0"/>
              <a:t>      The </a:t>
            </a:r>
            <a:r>
              <a:rPr lang="en-GB" dirty="0"/>
              <a:t>idea is to share successes and learning from the work being carried out in that directorate.  </a:t>
            </a:r>
            <a:endParaRPr lang="en-GB" dirty="0" smtClean="0"/>
          </a:p>
          <a:p>
            <a:r>
              <a:rPr lang="en-GB" dirty="0"/>
              <a:t> </a:t>
            </a:r>
            <a:r>
              <a:rPr lang="en-GB" dirty="0" smtClean="0"/>
              <a:t>     We </a:t>
            </a:r>
            <a:r>
              <a:rPr lang="en-GB" dirty="0"/>
              <a:t>are currently running live tests of change in staff huddles – asking staff to suggest and vote for things that would improve the huddles.  </a:t>
            </a:r>
          </a:p>
          <a:p>
            <a:r>
              <a:rPr lang="en-GB" dirty="0" smtClean="0"/>
              <a:t>      Our </a:t>
            </a:r>
            <a:r>
              <a:rPr lang="en-GB" dirty="0"/>
              <a:t>first test has been to introduce ET Question time – staff can submit anonymous questions in advance of the huddle for Executive Team to answer on the day.  </a:t>
            </a:r>
            <a:endParaRPr lang="en-GB" dirty="0" smtClean="0"/>
          </a:p>
          <a:p>
            <a:r>
              <a:rPr lang="en-GB" dirty="0"/>
              <a:t> </a:t>
            </a:r>
            <a:r>
              <a:rPr lang="en-GB" dirty="0" smtClean="0"/>
              <a:t>     Open </a:t>
            </a:r>
            <a:r>
              <a:rPr lang="en-GB" dirty="0"/>
              <a:t>questions can also be asked on the day.  Discussion is encouraged around any key areas of concern or interest and the intention is for the staff huddles to be informal.  </a:t>
            </a:r>
            <a:endParaRPr lang="en-GB" dirty="0" smtClean="0"/>
          </a:p>
          <a:p>
            <a:r>
              <a:rPr lang="en-GB" dirty="0" smtClean="0"/>
              <a:t>      The </a:t>
            </a:r>
            <a:r>
              <a:rPr lang="en-GB" dirty="0"/>
              <a:t>Staff Huddles are organised by Organisational Development and Learning in partnership with the Executive Team and ‘host’ Directorate. </a:t>
            </a:r>
          </a:p>
          <a:p>
            <a:endParaRPr lang="en-GB" dirty="0"/>
          </a:p>
        </p:txBody>
      </p:sp>
    </p:spTree>
    <p:extLst>
      <p:ext uri="{BB962C8B-B14F-4D97-AF65-F5344CB8AC3E}">
        <p14:creationId xmlns:p14="http://schemas.microsoft.com/office/powerpoint/2010/main" val="104588946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34</TotalTime>
  <Words>266</Words>
  <Application>Microsoft Office PowerPoint</Application>
  <PresentationFormat>On-screen Show (4:3)</PresentationFormat>
  <Paragraphs>15</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Angles</vt:lpstr>
      <vt:lpstr>HUDDLES</vt:lpstr>
      <vt:lpstr>PowerPoint Presentation</vt:lpstr>
    </vt:vector>
  </TitlesOfParts>
  <Company>Scottish Government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HUDDLES</dc:title>
  <dc:creator>z608458</dc:creator>
  <cp:lastModifiedBy>z608458</cp:lastModifiedBy>
  <cp:revision>4</cp:revision>
  <dcterms:created xsi:type="dcterms:W3CDTF">2014-11-04T10:16:52Z</dcterms:created>
  <dcterms:modified xsi:type="dcterms:W3CDTF">2014-11-04T12:23:47Z</dcterms:modified>
</cp:coreProperties>
</file>