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F28A6D-5682-4CE8-8E83-425C519B51E5}" type="datetimeFigureOut">
              <a:rPr lang="en-GB" smtClean="0"/>
              <a:t>05/12/2014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F28A6D-5682-4CE8-8E83-425C519B51E5}" type="datetimeFigureOut">
              <a:rPr lang="en-GB" smtClean="0"/>
              <a:t>05/12/2014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28A6D-5682-4CE8-8E83-425C519B51E5}" type="datetimeFigureOut">
              <a:rPr lang="en-GB" smtClean="0"/>
              <a:t>05/12/2014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D393DCC-F7D9-45DC-A4C4-D3893E09553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8F28A6D-5682-4CE8-8E83-425C519B51E5}" type="datetimeFigureOut">
              <a:rPr lang="en-GB" smtClean="0"/>
              <a:t>05/12/2014</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D393DCC-F7D9-45DC-A4C4-D3893E09553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Long standing poor behaviours</a:t>
            </a:r>
            <a:endParaRPr lang="en-GB" dirty="0"/>
          </a:p>
        </p:txBody>
      </p:sp>
      <p:sp>
        <p:nvSpPr>
          <p:cNvPr id="3" name="Subtitle 2"/>
          <p:cNvSpPr>
            <a:spLocks noGrp="1"/>
          </p:cNvSpPr>
          <p:nvPr>
            <p:ph type="subTitle" idx="1"/>
          </p:nvPr>
        </p:nvSpPr>
        <p:spPr/>
        <p:txBody>
          <a:bodyPr/>
          <a:lstStyle/>
          <a:p>
            <a:r>
              <a:rPr lang="en-GB" dirty="0" smtClean="0"/>
              <a:t>NHS Health </a:t>
            </a:r>
            <a:r>
              <a:rPr lang="en-GB" dirty="0" err="1" smtClean="0"/>
              <a:t>scotland</a:t>
            </a:r>
            <a:endParaRPr lang="en-GB" dirty="0"/>
          </a:p>
        </p:txBody>
      </p:sp>
      <p:sp>
        <p:nvSpPr>
          <p:cNvPr id="4" name="Rectangle 3"/>
          <p:cNvSpPr/>
          <p:nvPr/>
        </p:nvSpPr>
        <p:spPr>
          <a:xfrm>
            <a:off x="251520" y="188640"/>
            <a:ext cx="4464427"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Treated Fairly &amp; Consistently</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3995936" y="4653136"/>
            <a:ext cx="4572000" cy="1815882"/>
          </a:xfrm>
          <a:prstGeom prst="rect">
            <a:avLst/>
          </a:prstGeom>
        </p:spPr>
        <p:txBody>
          <a:bodyPr>
            <a:spAutoFit/>
          </a:bodyPr>
          <a:lstStyle/>
          <a:p>
            <a:pPr algn="just"/>
            <a:r>
              <a:rPr lang="en-GB" sz="1400" dirty="0"/>
              <a:t>Review of how the organisation responded to long standing “poor behaviour” within one part of the organisation.  The Board then used the learning from the outcome report to engage in a wider exploration of the generic issues this raised. This resulted in a number of recommendations relating to behaviour, leadership and policy.  Processes have been agreed and are now being taken forward.  </a:t>
            </a:r>
          </a:p>
        </p:txBody>
      </p:sp>
      <p:sp>
        <p:nvSpPr>
          <p:cNvPr id="6" name="Rectangle 5"/>
          <p:cNvSpPr/>
          <p:nvPr/>
        </p:nvSpPr>
        <p:spPr>
          <a:xfrm>
            <a:off x="3990109" y="2979034"/>
            <a:ext cx="4572000" cy="923330"/>
          </a:xfrm>
          <a:prstGeom prst="rect">
            <a:avLst/>
          </a:prstGeom>
        </p:spPr>
        <p:txBody>
          <a:bodyPr>
            <a:spAutoFit/>
          </a:bodyPr>
          <a:lstStyle/>
          <a:p>
            <a:pPr algn="r"/>
            <a:r>
              <a:rPr lang="en-GB" dirty="0"/>
              <a:t>Jim Carruth, </a:t>
            </a:r>
            <a:endParaRPr lang="en-GB" dirty="0" smtClean="0"/>
          </a:p>
          <a:p>
            <a:pPr algn="r"/>
            <a:r>
              <a:rPr lang="en-GB" dirty="0" smtClean="0"/>
              <a:t>Head </a:t>
            </a:r>
            <a:r>
              <a:rPr lang="en-GB" dirty="0"/>
              <a:t>of People and Performance </a:t>
            </a:r>
          </a:p>
          <a:p>
            <a:pPr algn="r"/>
            <a:r>
              <a:rPr lang="en-GB" dirty="0"/>
              <a:t> jim.carruth@nhs.net</a:t>
            </a:r>
          </a:p>
        </p:txBody>
      </p:sp>
    </p:spTree>
    <p:extLst>
      <p:ext uri="{BB962C8B-B14F-4D97-AF65-F5344CB8AC3E}">
        <p14:creationId xmlns:p14="http://schemas.microsoft.com/office/powerpoint/2010/main" val="3119501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Reflective practice</a:t>
            </a:r>
            <a:endParaRPr lang="en-GB" dirty="0"/>
          </a:p>
        </p:txBody>
      </p:sp>
      <p:sp>
        <p:nvSpPr>
          <p:cNvPr id="3" name="Content Placeholder 2"/>
          <p:cNvSpPr>
            <a:spLocks noGrp="1"/>
          </p:cNvSpPr>
          <p:nvPr>
            <p:ph idx="1"/>
          </p:nvPr>
        </p:nvSpPr>
        <p:spPr/>
        <p:txBody>
          <a:bodyPr/>
          <a:lstStyle/>
          <a:p>
            <a:r>
              <a:rPr lang="en-GB" dirty="0"/>
              <a:t>Using reflective practice enabled HS to review the application of process and policy and review this from an objective point of view.  The purpose of this review provided valuable organisational learning in what was shaped into 3 board themes</a:t>
            </a:r>
          </a:p>
          <a:p>
            <a:r>
              <a:rPr lang="en-GB" dirty="0"/>
              <a:t>1)	organisational culture and unacceptable behaviour; </a:t>
            </a:r>
          </a:p>
          <a:p>
            <a:r>
              <a:rPr lang="en-GB" dirty="0"/>
              <a:t>2)	investigation process and workforce policy and practice;</a:t>
            </a:r>
          </a:p>
          <a:p>
            <a:r>
              <a:rPr lang="en-GB" dirty="0"/>
              <a:t>3)	supporting staff </a:t>
            </a:r>
          </a:p>
          <a:p>
            <a:endParaRPr lang="en-GB" dirty="0"/>
          </a:p>
          <a:p>
            <a:r>
              <a:rPr lang="en-GB" dirty="0"/>
              <a:t>By undertaking this reflective practice it enabled changes to be made that have made systems, processes and relationships more robust.  It has enabled an early warning system to have been developed in Partnership with HR and SS which is aimed at early intervention.</a:t>
            </a:r>
          </a:p>
          <a:p>
            <a:endParaRPr lang="en-GB" dirty="0"/>
          </a:p>
        </p:txBody>
      </p:sp>
    </p:spTree>
    <p:extLst>
      <p:ext uri="{BB962C8B-B14F-4D97-AF65-F5344CB8AC3E}">
        <p14:creationId xmlns:p14="http://schemas.microsoft.com/office/powerpoint/2010/main" val="162796699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12</TotalTime>
  <Words>134</Words>
  <Application>Microsoft Office PowerPoint</Application>
  <PresentationFormat>On-screen Show (4:3)</PresentationFormat>
  <Paragraphs>14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Angles</vt:lpstr>
      <vt:lpstr>Long standing poor behaviours</vt:lpstr>
      <vt:lpstr>Reflective practice</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z608458</dc:creator>
  <cp:lastModifiedBy>u418827</cp:lastModifiedBy>
  <cp:revision>3</cp:revision>
  <dcterms:created xsi:type="dcterms:W3CDTF">2014-11-04T12:15:11Z</dcterms:created>
  <dcterms:modified xsi:type="dcterms:W3CDTF">2014-12-05T09:47:35Z</dcterms:modified>
</cp:coreProperties>
</file>