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20/01/2015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20/01/2015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20/01/2015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20/01/2015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8F28A6D-5682-4CE8-8E83-425C519B51E5}" type="datetimeFigureOut">
              <a:rPr lang="en-GB" smtClean="0"/>
              <a:t>20/01/2015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F28A6D-5682-4CE8-8E83-425C519B51E5}" type="datetimeFigureOut">
              <a:rPr lang="en-GB" smtClean="0"/>
              <a:t>20/01/2015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F28A6D-5682-4CE8-8E83-425C519B51E5}" type="datetimeFigureOut">
              <a:rPr lang="en-GB" smtClean="0"/>
              <a:t>20/01/2015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F28A6D-5682-4CE8-8E83-425C519B51E5}" type="datetimeFigureOut">
              <a:rPr lang="en-GB" smtClean="0"/>
              <a:t>20/01/2015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28A6D-5682-4CE8-8E83-425C519B51E5}" type="datetimeFigureOut">
              <a:rPr lang="en-GB" smtClean="0"/>
              <a:t>20/01/2015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20/01/2015</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D393DCC-F7D9-45DC-A4C4-D3893E09553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20/01/2015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8F28A6D-5682-4CE8-8E83-425C519B51E5}" type="datetimeFigureOut">
              <a:rPr lang="en-GB" smtClean="0"/>
              <a:t>20/01/2015</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D393DCC-F7D9-45DC-A4C4-D3893E09553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2800" dirty="0" smtClean="0"/>
              <a:t>North east learning collaborative</a:t>
            </a:r>
            <a:endParaRPr lang="en-GB" sz="2800" dirty="0"/>
          </a:p>
        </p:txBody>
      </p:sp>
      <p:sp>
        <p:nvSpPr>
          <p:cNvPr id="3" name="Subtitle 2"/>
          <p:cNvSpPr>
            <a:spLocks noGrp="1"/>
          </p:cNvSpPr>
          <p:nvPr>
            <p:ph type="subTitle" idx="1"/>
          </p:nvPr>
        </p:nvSpPr>
        <p:spPr/>
        <p:txBody>
          <a:bodyPr/>
          <a:lstStyle/>
          <a:p>
            <a:r>
              <a:rPr lang="en-GB" dirty="0" smtClean="0"/>
              <a:t>NHS GRAMPIAN</a:t>
            </a:r>
            <a:endParaRPr lang="en-GB" dirty="0"/>
          </a:p>
        </p:txBody>
      </p:sp>
      <p:sp>
        <p:nvSpPr>
          <p:cNvPr id="4" name="Rectangle 3"/>
          <p:cNvSpPr/>
          <p:nvPr/>
        </p:nvSpPr>
        <p:spPr>
          <a:xfrm>
            <a:off x="395536" y="214660"/>
            <a:ext cx="5398722"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Appropriately Trained &amp; Developed</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4139952" y="5517232"/>
            <a:ext cx="4572000" cy="954107"/>
          </a:xfrm>
          <a:prstGeom prst="rect">
            <a:avLst/>
          </a:prstGeom>
        </p:spPr>
        <p:txBody>
          <a:bodyPr>
            <a:spAutoFit/>
          </a:bodyPr>
          <a:lstStyle/>
          <a:p>
            <a:pPr algn="just"/>
            <a:r>
              <a:rPr lang="en-GB" sz="1400" dirty="0"/>
              <a:t>NHS Grampian has participated in local North East Learning Collaborative which provides leadership, management and supervisory programmes jointly with other public sector partners.  </a:t>
            </a:r>
          </a:p>
        </p:txBody>
      </p:sp>
      <p:sp>
        <p:nvSpPr>
          <p:cNvPr id="6" name="Rectangle 5"/>
          <p:cNvSpPr/>
          <p:nvPr/>
        </p:nvSpPr>
        <p:spPr>
          <a:xfrm>
            <a:off x="3995936" y="2996952"/>
            <a:ext cx="4572000" cy="1200329"/>
          </a:xfrm>
          <a:prstGeom prst="rect">
            <a:avLst/>
          </a:prstGeom>
        </p:spPr>
        <p:txBody>
          <a:bodyPr>
            <a:spAutoFit/>
          </a:bodyPr>
          <a:lstStyle/>
          <a:p>
            <a:pPr algn="r"/>
            <a:r>
              <a:rPr lang="en-GB" dirty="0"/>
              <a:t>Anne </a:t>
            </a:r>
            <a:r>
              <a:rPr lang="en-GB" dirty="0" err="1"/>
              <a:t>Inglis</a:t>
            </a:r>
            <a:endParaRPr lang="en-GB" dirty="0"/>
          </a:p>
          <a:p>
            <a:pPr algn="r"/>
            <a:r>
              <a:rPr lang="en-GB" dirty="0"/>
              <a:t>Head of Organisational Development</a:t>
            </a:r>
          </a:p>
          <a:p>
            <a:pPr algn="r"/>
            <a:r>
              <a:rPr lang="en-GB" dirty="0"/>
              <a:t>01224 558532 – external</a:t>
            </a:r>
          </a:p>
          <a:p>
            <a:pPr algn="r"/>
            <a:r>
              <a:rPr lang="en-GB" dirty="0"/>
              <a:t>anne.inglis@nhs.net</a:t>
            </a:r>
          </a:p>
        </p:txBody>
      </p:sp>
    </p:spTree>
    <p:extLst>
      <p:ext uri="{BB962C8B-B14F-4D97-AF65-F5344CB8AC3E}">
        <p14:creationId xmlns:p14="http://schemas.microsoft.com/office/powerpoint/2010/main" val="3119501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North East Learning collaborative</a:t>
            </a:r>
            <a:endParaRPr lang="en-GB" dirty="0"/>
          </a:p>
        </p:txBody>
      </p:sp>
      <p:sp>
        <p:nvSpPr>
          <p:cNvPr id="3" name="Content Placeholder 2"/>
          <p:cNvSpPr>
            <a:spLocks noGrp="1"/>
          </p:cNvSpPr>
          <p:nvPr>
            <p:ph idx="1"/>
          </p:nvPr>
        </p:nvSpPr>
        <p:spPr>
          <a:xfrm>
            <a:off x="822960" y="1100628"/>
            <a:ext cx="7520940" cy="5352708"/>
          </a:xfrm>
        </p:spPr>
        <p:txBody>
          <a:bodyPr>
            <a:normAutofit fontScale="92500" lnSpcReduction="20000"/>
          </a:bodyPr>
          <a:lstStyle/>
          <a:p>
            <a:r>
              <a:rPr lang="en-GB" dirty="0"/>
              <a:t>•	</a:t>
            </a:r>
            <a:r>
              <a:rPr lang="en-GB" dirty="0" smtClean="0"/>
              <a:t>The </a:t>
            </a:r>
            <a:r>
              <a:rPr lang="en-GB" dirty="0"/>
              <a:t>Collaborative consists of OD and </a:t>
            </a:r>
            <a:r>
              <a:rPr lang="en-GB" dirty="0" err="1"/>
              <a:t>L&amp;D</a:t>
            </a:r>
            <a:r>
              <a:rPr lang="en-GB" dirty="0"/>
              <a:t> specialists from NHS Grampian, Aberdeen City Council, Aberdeenshire Council, Voluntary Sector City and Shire, Police Scotland Scottish Fire and Rescue Service, Robert Gordon University. The Collaborative have designed and deliver – Collaborating for Outcomes – Leadership Programme for the North East,   Managing Together – joint middle management development programme, Stepping into Management – joint supervisory skills programme, Mentoring Scheme and </a:t>
            </a:r>
            <a:r>
              <a:rPr lang="en-GB" dirty="0" err="1"/>
              <a:t>Workshadowing</a:t>
            </a:r>
            <a:r>
              <a:rPr lang="en-GB" dirty="0"/>
              <a:t> Scheme.  There are also plans for 2015 to develop joint coaching training and coaching Bank. </a:t>
            </a:r>
          </a:p>
          <a:p>
            <a:r>
              <a:rPr lang="en-GB" dirty="0"/>
              <a:t>•	The Collaborative has been successful in its ability to respond to identified needs.  In response to an identified gap the middle management development programme was developed and the Collaborative is also supporting the integration agenda.</a:t>
            </a:r>
          </a:p>
          <a:p>
            <a:r>
              <a:rPr lang="en-GB" dirty="0"/>
              <a:t>•	The advantages of the programmes and schemes are:</a:t>
            </a:r>
          </a:p>
          <a:p>
            <a:endParaRPr lang="en-GB" dirty="0"/>
          </a:p>
          <a:p>
            <a:r>
              <a:rPr lang="en-GB" dirty="0"/>
              <a:t>o	jointly developed training with shared delivery</a:t>
            </a:r>
          </a:p>
          <a:p>
            <a:r>
              <a:rPr lang="en-GB" dirty="0"/>
              <a:t>o	promote a shared and common understanding of the Scottish Government’s priorities and the key objectives of local organisations</a:t>
            </a:r>
          </a:p>
          <a:p>
            <a:r>
              <a:rPr lang="en-GB" dirty="0"/>
              <a:t>o	build effective partnerships to support delivery of local and national priorities</a:t>
            </a:r>
          </a:p>
          <a:p>
            <a:r>
              <a:rPr lang="en-GB" dirty="0"/>
              <a:t>o	create sustainable networks of learning and support</a:t>
            </a:r>
          </a:p>
          <a:p>
            <a:r>
              <a:rPr lang="en-GB" dirty="0"/>
              <a:t>o	confirmation of networks with the emphasis on community and positive interventions</a:t>
            </a:r>
          </a:p>
          <a:p>
            <a:r>
              <a:rPr lang="en-GB" dirty="0"/>
              <a:t>o	greater appreciation on the challenges partners face</a:t>
            </a:r>
          </a:p>
          <a:p>
            <a:r>
              <a:rPr lang="en-GB" dirty="0"/>
              <a:t>o	Avoiding duplication and making best use of resources</a:t>
            </a:r>
          </a:p>
          <a:p>
            <a:endParaRPr lang="en-GB" dirty="0"/>
          </a:p>
        </p:txBody>
      </p:sp>
    </p:spTree>
    <p:extLst>
      <p:ext uri="{BB962C8B-B14F-4D97-AF65-F5344CB8AC3E}">
        <p14:creationId xmlns:p14="http://schemas.microsoft.com/office/powerpoint/2010/main" val="214673641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37</TotalTime>
  <Words>51</Words>
  <Application>Microsoft Office PowerPoint</Application>
  <PresentationFormat>On-screen Show (4:3)</PresentationFormat>
  <Paragraphs>20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Angles</vt:lpstr>
      <vt:lpstr>North east learning collaborative</vt:lpstr>
      <vt:lpstr>North East Learning collaborative</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z608458</dc:creator>
  <cp:lastModifiedBy>u418827</cp:lastModifiedBy>
  <cp:revision>5</cp:revision>
  <dcterms:created xsi:type="dcterms:W3CDTF">2014-11-04T12:15:11Z</dcterms:created>
  <dcterms:modified xsi:type="dcterms:W3CDTF">2015-01-20T12:19:43Z</dcterms:modified>
</cp:coreProperties>
</file>