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05/12/2014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05/12/2014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05/12/2014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05/12/2014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17888" y="1720346"/>
            <a:ext cx="5648623" cy="1204306"/>
          </a:xfrm>
        </p:spPr>
        <p:txBody>
          <a:bodyPr/>
          <a:lstStyle/>
          <a:p>
            <a:r>
              <a:rPr lang="en-GB" sz="2400" dirty="0" smtClean="0"/>
              <a:t>Online fire safety &amp; display </a:t>
            </a:r>
            <a:br>
              <a:rPr lang="en-GB" sz="2400" dirty="0" smtClean="0"/>
            </a:br>
            <a:r>
              <a:rPr lang="en-GB" sz="2400" dirty="0" smtClean="0"/>
              <a:t>screen equipment training</a:t>
            </a:r>
            <a:endParaRPr lang="en-GB" sz="2400" dirty="0"/>
          </a:p>
        </p:txBody>
      </p:sp>
      <p:sp>
        <p:nvSpPr>
          <p:cNvPr id="3" name="Subtitle 2"/>
          <p:cNvSpPr>
            <a:spLocks noGrp="1"/>
          </p:cNvSpPr>
          <p:nvPr>
            <p:ph type="subTitle" idx="1"/>
          </p:nvPr>
        </p:nvSpPr>
        <p:spPr/>
        <p:txBody>
          <a:bodyPr/>
          <a:lstStyle/>
          <a:p>
            <a:r>
              <a:rPr lang="en-GB" dirty="0" smtClean="0"/>
              <a:t>NHS Health </a:t>
            </a:r>
            <a:r>
              <a:rPr lang="en-GB" dirty="0" err="1" smtClean="0"/>
              <a:t>scotland</a:t>
            </a:r>
            <a:endParaRPr lang="en-GB" dirty="0"/>
          </a:p>
        </p:txBody>
      </p:sp>
      <p:sp>
        <p:nvSpPr>
          <p:cNvPr id="4" name="Rectangle 3"/>
          <p:cNvSpPr/>
          <p:nvPr/>
        </p:nvSpPr>
        <p:spPr>
          <a:xfrm>
            <a:off x="323528" y="188640"/>
            <a:ext cx="6196376" cy="95410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Provided with a Continuously Improving </a:t>
            </a:r>
          </a:p>
          <a:p>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&amp; Safe Working Environment</a:t>
            </a:r>
          </a:p>
        </p:txBody>
      </p:sp>
      <p:sp>
        <p:nvSpPr>
          <p:cNvPr id="5" name="Rectangle 4"/>
          <p:cNvSpPr/>
          <p:nvPr/>
        </p:nvSpPr>
        <p:spPr>
          <a:xfrm>
            <a:off x="4139952" y="5237911"/>
            <a:ext cx="4572000" cy="1169551"/>
          </a:xfrm>
          <a:prstGeom prst="rect">
            <a:avLst/>
          </a:prstGeom>
        </p:spPr>
        <p:txBody>
          <a:bodyPr>
            <a:spAutoFit/>
          </a:bodyPr>
          <a:lstStyle/>
          <a:p>
            <a:pPr algn="just"/>
            <a:r>
              <a:rPr lang="en-GB" sz="1400" dirty="0"/>
              <a:t>Online Fire Safety and display Screen Equipment training.  The success of this is seen in NHS Health Scotland’s 95% positive response to the national survey question on Health and Safety Training.  This positive response was the highest positive response rate of any board. </a:t>
            </a:r>
          </a:p>
        </p:txBody>
      </p:sp>
      <p:sp>
        <p:nvSpPr>
          <p:cNvPr id="6" name="Rectangle 5"/>
          <p:cNvSpPr/>
          <p:nvPr/>
        </p:nvSpPr>
        <p:spPr>
          <a:xfrm>
            <a:off x="3995936" y="3117488"/>
            <a:ext cx="4572000" cy="923330"/>
          </a:xfrm>
          <a:prstGeom prst="rect">
            <a:avLst/>
          </a:prstGeom>
        </p:spPr>
        <p:txBody>
          <a:bodyPr>
            <a:spAutoFit/>
          </a:bodyPr>
          <a:lstStyle/>
          <a:p>
            <a:pPr algn="r"/>
            <a:r>
              <a:rPr lang="en-GB" dirty="0"/>
              <a:t>Kenny McLean, </a:t>
            </a:r>
            <a:endParaRPr lang="en-GB" dirty="0" smtClean="0"/>
          </a:p>
          <a:p>
            <a:pPr algn="r"/>
            <a:r>
              <a:rPr lang="en-GB" dirty="0" smtClean="0"/>
              <a:t>Health </a:t>
            </a:r>
            <a:r>
              <a:rPr lang="en-GB" dirty="0"/>
              <a:t>and Safety </a:t>
            </a:r>
            <a:r>
              <a:rPr lang="en-GB" dirty="0" smtClean="0"/>
              <a:t>Adviser kennymclean@nhs.net</a:t>
            </a:r>
            <a:endParaRPr lang="en-GB" dirty="0"/>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7520940" cy="548640"/>
          </a:xfrm>
        </p:spPr>
        <p:txBody>
          <a:bodyPr/>
          <a:lstStyle/>
          <a:p>
            <a:r>
              <a:rPr lang="en-GB" dirty="0" smtClean="0"/>
              <a:t>Fire training</a:t>
            </a:r>
            <a:endParaRPr lang="en-GB" dirty="0"/>
          </a:p>
        </p:txBody>
      </p:sp>
      <p:sp>
        <p:nvSpPr>
          <p:cNvPr id="3" name="Content Placeholder 2"/>
          <p:cNvSpPr>
            <a:spLocks noGrp="1"/>
          </p:cNvSpPr>
          <p:nvPr>
            <p:ph idx="1"/>
          </p:nvPr>
        </p:nvSpPr>
        <p:spPr>
          <a:xfrm>
            <a:off x="755576" y="2276872"/>
            <a:ext cx="7520940" cy="3579849"/>
          </a:xfrm>
        </p:spPr>
        <p:txBody>
          <a:bodyPr/>
          <a:lstStyle/>
          <a:p>
            <a:r>
              <a:rPr lang="en-GB" dirty="0" smtClean="0"/>
              <a:t>	For </a:t>
            </a:r>
            <a:r>
              <a:rPr lang="en-GB" dirty="0"/>
              <a:t>2013/14 NHS Health Scotland has continued to use the online e learning system </a:t>
            </a:r>
            <a:r>
              <a:rPr lang="en-GB" dirty="0" err="1"/>
              <a:t>LearnPro</a:t>
            </a:r>
            <a:r>
              <a:rPr lang="en-GB" dirty="0"/>
              <a:t> in order to provide Fire Training for staff. The online training course consists of 3 modules that have been set up for general office environments. Each module has an assessment and staff must ensure that they receive a pass mark of 80% or over in order to pass the module.  Staff must complete fire training once every 12 months.</a:t>
            </a:r>
          </a:p>
        </p:txBody>
      </p:sp>
    </p:spTree>
    <p:extLst>
      <p:ext uri="{BB962C8B-B14F-4D97-AF65-F5344CB8AC3E}">
        <p14:creationId xmlns:p14="http://schemas.microsoft.com/office/powerpoint/2010/main" val="2034898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Workstation training</a:t>
            </a:r>
            <a:endParaRPr lang="en-GB" dirty="0"/>
          </a:p>
        </p:txBody>
      </p:sp>
      <p:sp>
        <p:nvSpPr>
          <p:cNvPr id="3" name="Content Placeholder 2"/>
          <p:cNvSpPr>
            <a:spLocks noGrp="1"/>
          </p:cNvSpPr>
          <p:nvPr>
            <p:ph idx="1"/>
          </p:nvPr>
        </p:nvSpPr>
        <p:spPr/>
        <p:txBody>
          <a:bodyPr/>
          <a:lstStyle/>
          <a:p>
            <a:r>
              <a:rPr lang="en-GB" dirty="0" smtClean="0"/>
              <a:t>	</a:t>
            </a:r>
          </a:p>
          <a:p>
            <a:r>
              <a:rPr lang="en-GB" dirty="0"/>
              <a:t>	</a:t>
            </a:r>
            <a:endParaRPr lang="en-GB" dirty="0" smtClean="0"/>
          </a:p>
          <a:p>
            <a:r>
              <a:rPr lang="en-GB" dirty="0"/>
              <a:t>	</a:t>
            </a:r>
            <a:r>
              <a:rPr lang="en-GB" dirty="0" smtClean="0"/>
              <a:t>NHS </a:t>
            </a:r>
            <a:r>
              <a:rPr lang="en-GB" dirty="0"/>
              <a:t>Health Scotland has continued to use the online workstation training and risk assessment package supplied by the British Safety Council for all </a:t>
            </a:r>
            <a:r>
              <a:rPr lang="en-GB" dirty="0" err="1"/>
              <a:t>DSE</a:t>
            </a:r>
            <a:r>
              <a:rPr lang="en-GB" dirty="0"/>
              <a:t> training and risk assessments. Staff are asked to complete the training and assessment annually or if their working circumstances change. Staff can also complete the training and risk assessments as many times as they want. Each report and risk assessment automatically goes to the individual’s line manager who is responsible for managing any issues in conjunction with the relevant department e.g. IT, Human Resources, Estates and Facilities, Health and Safety.</a:t>
            </a:r>
          </a:p>
        </p:txBody>
      </p:sp>
    </p:spTree>
    <p:extLst>
      <p:ext uri="{BB962C8B-B14F-4D97-AF65-F5344CB8AC3E}">
        <p14:creationId xmlns:p14="http://schemas.microsoft.com/office/powerpoint/2010/main" val="23361378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26</TotalTime>
  <Words>76</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Angles</vt:lpstr>
      <vt:lpstr>Online fire safety &amp; display  screen equipment training</vt:lpstr>
      <vt:lpstr>Fire training</vt:lpstr>
      <vt:lpstr>Workstation training</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4</cp:revision>
  <dcterms:created xsi:type="dcterms:W3CDTF">2014-11-04T12:15:11Z</dcterms:created>
  <dcterms:modified xsi:type="dcterms:W3CDTF">2014-12-05T09:46:35Z</dcterms:modified>
</cp:coreProperties>
</file>