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14/01/2015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14/01/2015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14/01/2015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8F28A6D-5682-4CE8-8E83-425C519B51E5}" type="datetimeFigureOut">
              <a:rPr lang="en-GB" smtClean="0"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nces-trust.org.uk/need_help/courses.aspx" TargetMode="External"/><Relationship Id="rId2" Type="http://schemas.openxmlformats.org/officeDocument/2006/relationships/hyperlink" Target="http://www.sqa.org.uk/sqa/70027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ACCREDITATION FOR </a:t>
            </a:r>
            <a:br>
              <a:rPr lang="en-GB" dirty="0" smtClean="0"/>
            </a:br>
            <a:r>
              <a:rPr lang="en-GB" dirty="0" smtClean="0"/>
              <a:t>BANDS 1 – 4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NHS LOTHIAN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51520" y="207598"/>
            <a:ext cx="53987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Appropriately Trained &amp; Developed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39952" y="5013176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GB" sz="1400" dirty="0"/>
              <a:t>Accreditation for Bands 1-4 Staff.  This involves working with higher education and regulatory organisations to create an environment whereby a combination of the accreditation of experiential learning and study will give staff in Bands 1 to 4 a route into the registered and professional workforce.</a:t>
            </a:r>
          </a:p>
        </p:txBody>
      </p:sp>
      <p:sp>
        <p:nvSpPr>
          <p:cNvPr id="6" name="Rectangle 5"/>
          <p:cNvSpPr/>
          <p:nvPr/>
        </p:nvSpPr>
        <p:spPr>
          <a:xfrm>
            <a:off x="3851920" y="3270104"/>
            <a:ext cx="48600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dirty="0"/>
              <a:t>Mary </a:t>
            </a:r>
            <a:r>
              <a:rPr lang="en-GB" dirty="0" err="1" smtClean="0"/>
              <a:t>Parkhouse</a:t>
            </a:r>
            <a:endParaRPr lang="en-GB" dirty="0" smtClean="0"/>
          </a:p>
          <a:p>
            <a:pPr algn="r"/>
            <a:r>
              <a:rPr lang="en-GB" dirty="0" smtClean="0"/>
              <a:t>Head </a:t>
            </a:r>
            <a:r>
              <a:rPr lang="en-GB" dirty="0"/>
              <a:t>of Education and Employee Development</a:t>
            </a:r>
          </a:p>
          <a:p>
            <a:pPr algn="r"/>
            <a:r>
              <a:rPr lang="en-GB" dirty="0"/>
              <a:t>NHS Lothian</a:t>
            </a:r>
          </a:p>
          <a:p>
            <a:pPr algn="r"/>
            <a:r>
              <a:rPr lang="en-GB" dirty="0" err="1"/>
              <a:t>Tel:07712</a:t>
            </a:r>
            <a:r>
              <a:rPr lang="en-GB" dirty="0"/>
              <a:t> 861 686</a:t>
            </a:r>
          </a:p>
          <a:p>
            <a:pPr algn="r"/>
            <a:r>
              <a:rPr lang="en-GB" dirty="0"/>
              <a:t>e-mail: mary.parkhouse@nhs.net</a:t>
            </a:r>
          </a:p>
        </p:txBody>
      </p:sp>
    </p:spTree>
    <p:extLst>
      <p:ext uri="{BB962C8B-B14F-4D97-AF65-F5344CB8AC3E}">
        <p14:creationId xmlns:p14="http://schemas.microsoft.com/office/powerpoint/2010/main" val="311950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Band 1-4 education framework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35270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The Band 1-4 Education Framework is pathway based from pre-employment onwards.</a:t>
            </a:r>
          </a:p>
          <a:p>
            <a:r>
              <a:rPr lang="en-GB" dirty="0"/>
              <a:t>The pathways are specific to individual job families and accreditation of learning and accredited courses reflect the needs within services.</a:t>
            </a:r>
          </a:p>
          <a:p>
            <a:r>
              <a:rPr lang="en-GB" dirty="0"/>
              <a:t>For example within nursing  a pre-employment National Certificate in Health and Social Care is delivered in partnership with Further  Education that  leads directly in to employment. A Senior Phase Schools Academy in partnership with Further and Higher Education provides opportunities for entry in to employment within Health and Social Care or in to accredited courses.</a:t>
            </a:r>
          </a:p>
          <a:p>
            <a:r>
              <a:rPr lang="en-GB" dirty="0"/>
              <a:t>Within Facilities services entry in to employment is supported by a Facilities Academy model and a pilot is being undertaken with the Prince’s Trust to recruit young people. A pilot of a ‘Get in to Theatres Course’ is planned in partnership with the Prince’s Trust and is anticipated to enable progression in to a Modern Apprenticeship within Theatres.</a:t>
            </a:r>
          </a:p>
          <a:p>
            <a:r>
              <a:rPr lang="en-GB" dirty="0"/>
              <a:t>Within Children’s and Maternity Services a new Professional Development Award has been developed that is specific to the job roles within these areas.</a:t>
            </a:r>
          </a:p>
          <a:p>
            <a:r>
              <a:rPr lang="en-GB" dirty="0"/>
              <a:t>There is a well established route in to year 2 of Nursing Programmes via an </a:t>
            </a:r>
            <a:r>
              <a:rPr lang="en-GB" dirty="0" err="1"/>
              <a:t>HNC</a:t>
            </a:r>
            <a:r>
              <a:rPr lang="en-GB" dirty="0"/>
              <a:t> which is undertaken by Clinical </a:t>
            </a:r>
            <a:r>
              <a:rPr lang="en-GB" dirty="0" err="1"/>
              <a:t>HCSW</a:t>
            </a:r>
            <a:r>
              <a:rPr lang="en-GB" dirty="0"/>
              <a:t> whilst in employment. A new Certificate in Fundamental Care has been introduced which enables recognition of experiential learning and facilitates progression.</a:t>
            </a:r>
          </a:p>
          <a:p>
            <a:r>
              <a:rPr lang="en-GB" dirty="0"/>
              <a:t>Within laboratory services a pathway has been developed from Modern Apprenticeships through to degree level, delivered substantially within the Board.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545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External links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programme is delivered in conjunction with the following external organisations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www.sqa.org.uk/sqa/70027.html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www.princes-trust.org.uk/need_help/courses.aspx</a:t>
            </a:r>
            <a:endParaRPr lang="en-GB" dirty="0" smtClean="0"/>
          </a:p>
          <a:p>
            <a:endParaRPr lang="en-GB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850" y="1556791"/>
            <a:ext cx="1345699" cy="70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420889"/>
            <a:ext cx="930260" cy="93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2690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30</TotalTime>
  <Words>337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Angles</vt:lpstr>
      <vt:lpstr>ACCREDITATION FOR  BANDS 1 – 4 </vt:lpstr>
      <vt:lpstr>Band 1-4 education framework</vt:lpstr>
      <vt:lpstr>External links</vt:lpstr>
    </vt:vector>
  </TitlesOfParts>
  <Company>Scottish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z608458</dc:creator>
  <cp:lastModifiedBy>u418827</cp:lastModifiedBy>
  <cp:revision>5</cp:revision>
  <dcterms:created xsi:type="dcterms:W3CDTF">2014-11-04T12:15:11Z</dcterms:created>
  <dcterms:modified xsi:type="dcterms:W3CDTF">2015-01-14T10:50:33Z</dcterms:modified>
</cp:coreProperties>
</file>