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F28A6D-5682-4CE8-8E83-425C519B51E5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“FLYING LESSONS”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SCOTTISH AMBULANCE SERVICE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44644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Treated Fairly &amp; Consistently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41017" y="52292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1400" dirty="0"/>
              <a:t>“Flying Lessons” sessions aimed at stimulating debate on a range of issues on culture, including contentious issues, has received positive feedback and that modules have been developed to complement and progress the outcomes of these sessions.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299695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Hugh </a:t>
            </a:r>
            <a:r>
              <a:rPr lang="en-GB" dirty="0" err="1" smtClean="0"/>
              <a:t>Shiels</a:t>
            </a:r>
            <a:endParaRPr lang="en-GB" dirty="0" smtClean="0"/>
          </a:p>
          <a:p>
            <a:r>
              <a:rPr lang="en-GB" dirty="0"/>
              <a:t>hugh@tallpoppy.org.uk</a:t>
            </a:r>
          </a:p>
        </p:txBody>
      </p:sp>
    </p:spTree>
    <p:extLst>
      <p:ext uri="{BB962C8B-B14F-4D97-AF65-F5344CB8AC3E}">
        <p14:creationId xmlns:p14="http://schemas.microsoft.com/office/powerpoint/2010/main" val="3119501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</TotalTime>
  <Words>55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“FLYING LESSONS”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z608458</dc:creator>
  <cp:lastModifiedBy>u418827</cp:lastModifiedBy>
  <cp:revision>3</cp:revision>
  <dcterms:created xsi:type="dcterms:W3CDTF">2014-11-04T12:15:11Z</dcterms:created>
  <dcterms:modified xsi:type="dcterms:W3CDTF">2015-01-22T13:38:34Z</dcterms:modified>
</cp:coreProperties>
</file>