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16/02/2015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16/02/2015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16/02/2015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16/02/2015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8F28A6D-5682-4CE8-8E83-425C519B51E5}" type="datetimeFigureOut">
              <a:rPr lang="en-GB" smtClean="0"/>
              <a:t>16/02/2015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F28A6D-5682-4CE8-8E83-425C519B51E5}" type="datetimeFigureOut">
              <a:rPr lang="en-GB" smtClean="0"/>
              <a:t>16/02/2015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F28A6D-5682-4CE8-8E83-425C519B51E5}" type="datetimeFigureOut">
              <a:rPr lang="en-GB" smtClean="0"/>
              <a:t>16/02/2015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F28A6D-5682-4CE8-8E83-425C519B51E5}" type="datetimeFigureOut">
              <a:rPr lang="en-GB" smtClean="0"/>
              <a:t>16/02/2015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28A6D-5682-4CE8-8E83-425C519B51E5}" type="datetimeFigureOut">
              <a:rPr lang="en-GB" smtClean="0"/>
              <a:t>16/02/2015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16/02/2015</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D393DCC-F7D9-45DC-A4C4-D3893E09553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16/02/2015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8F28A6D-5682-4CE8-8E83-425C519B51E5}" type="datetimeFigureOut">
              <a:rPr lang="en-GB" smtClean="0"/>
              <a:t>16/02/2015</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D393DCC-F7D9-45DC-A4C4-D3893E09553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VALUES DASHBOARD</a:t>
            </a:r>
            <a:endParaRPr lang="en-GB" dirty="0"/>
          </a:p>
        </p:txBody>
      </p:sp>
      <p:sp>
        <p:nvSpPr>
          <p:cNvPr id="3" name="Subtitle 2"/>
          <p:cNvSpPr>
            <a:spLocks noGrp="1"/>
          </p:cNvSpPr>
          <p:nvPr>
            <p:ph type="subTitle" idx="1"/>
          </p:nvPr>
        </p:nvSpPr>
        <p:spPr/>
        <p:txBody>
          <a:bodyPr/>
          <a:lstStyle/>
          <a:p>
            <a:r>
              <a:rPr lang="en-GB" dirty="0" smtClean="0"/>
              <a:t>NATIONAL WAITING TIMES CENTRE</a:t>
            </a:r>
            <a:endParaRPr lang="en-GB" dirty="0"/>
          </a:p>
        </p:txBody>
      </p:sp>
      <p:sp>
        <p:nvSpPr>
          <p:cNvPr id="4" name="Rectangle 3"/>
          <p:cNvSpPr/>
          <p:nvPr/>
        </p:nvSpPr>
        <p:spPr>
          <a:xfrm>
            <a:off x="251520" y="188640"/>
            <a:ext cx="4464427"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Treated Fairly &amp; Consistently</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4067944" y="4869160"/>
            <a:ext cx="4572000" cy="1600438"/>
          </a:xfrm>
          <a:prstGeom prst="rect">
            <a:avLst/>
          </a:prstGeom>
        </p:spPr>
        <p:txBody>
          <a:bodyPr>
            <a:spAutoFit/>
          </a:bodyPr>
          <a:lstStyle/>
          <a:p>
            <a:pPr algn="just"/>
            <a:r>
              <a:rPr lang="en-GB" sz="1400" dirty="0"/>
              <a:t>Developed their own Values Dashboard to measure if they are living their values from a staff, patient, visitor and delegate/guest perspective.  Their 5 values are displayed in a visual and interactive package with the most important live data considered collectively. The dashboard is used as an analytical tool with scrutiny at a range of Board and Governance Groups.</a:t>
            </a:r>
          </a:p>
        </p:txBody>
      </p:sp>
    </p:spTree>
    <p:extLst>
      <p:ext uri="{BB962C8B-B14F-4D97-AF65-F5344CB8AC3E}">
        <p14:creationId xmlns:p14="http://schemas.microsoft.com/office/powerpoint/2010/main" val="3119501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NWTC Values Dashboard</a:t>
            </a:r>
            <a:endParaRPr lang="en-GB" dirty="0"/>
          </a:p>
        </p:txBody>
      </p:sp>
      <p:sp>
        <p:nvSpPr>
          <p:cNvPr id="3" name="Content Placeholder 2"/>
          <p:cNvSpPr>
            <a:spLocks noGrp="1"/>
          </p:cNvSpPr>
          <p:nvPr>
            <p:ph idx="1"/>
          </p:nvPr>
        </p:nvSpPr>
        <p:spPr>
          <a:xfrm>
            <a:off x="822960" y="1100628"/>
            <a:ext cx="7520940" cy="5208692"/>
          </a:xfrm>
        </p:spPr>
        <p:txBody>
          <a:bodyPr/>
          <a:lstStyle/>
          <a:p>
            <a:r>
              <a:rPr lang="en-GB" dirty="0" smtClean="0"/>
              <a:t>	Developed </a:t>
            </a:r>
            <a:r>
              <a:rPr lang="en-GB" dirty="0"/>
              <a:t>their own Values Dashboard to measure if they are living their values from a staff, patient, visitor and delegate/guest perspective.  </a:t>
            </a:r>
            <a:endParaRPr lang="en-GB" dirty="0" smtClean="0"/>
          </a:p>
          <a:p>
            <a:endParaRPr lang="en-GB" dirty="0"/>
          </a:p>
          <a:p>
            <a:r>
              <a:rPr lang="en-GB" dirty="0" smtClean="0"/>
              <a:t>	Their </a:t>
            </a:r>
            <a:r>
              <a:rPr lang="en-GB" dirty="0"/>
              <a:t>5 values are displayed in a visual and interactive package with the most important live data considered collectively. </a:t>
            </a:r>
            <a:endParaRPr lang="en-GB" dirty="0" smtClean="0"/>
          </a:p>
          <a:p>
            <a:endParaRPr lang="en-GB" dirty="0"/>
          </a:p>
          <a:p>
            <a:r>
              <a:rPr lang="en-GB" dirty="0" smtClean="0"/>
              <a:t>	The </a:t>
            </a:r>
            <a:r>
              <a:rPr lang="en-GB" dirty="0"/>
              <a:t>dashboard is used as an analytical tool with scrutiny at a range of Board and Governance Groups.  Screenshots of the values dashboard can be viewed </a:t>
            </a:r>
            <a:r>
              <a:rPr lang="en-GB" dirty="0" smtClean="0"/>
              <a:t>in the pages that follow. </a:t>
            </a:r>
          </a:p>
          <a:p>
            <a:r>
              <a:rPr lang="en-GB" dirty="0"/>
              <a:t>	</a:t>
            </a:r>
            <a:endParaRPr lang="en-GB" dirty="0" smtClean="0"/>
          </a:p>
          <a:p>
            <a:r>
              <a:rPr lang="en-GB" dirty="0"/>
              <a:t>	</a:t>
            </a:r>
            <a:r>
              <a:rPr lang="en-GB" dirty="0" smtClean="0"/>
              <a:t>The </a:t>
            </a:r>
            <a:r>
              <a:rPr lang="en-GB" dirty="0"/>
              <a:t>data is updated on a quarterly basis at present although the intention is to move to monthly data uploads.  </a:t>
            </a:r>
            <a:endParaRPr lang="en-GB" dirty="0" smtClean="0"/>
          </a:p>
          <a:p>
            <a:r>
              <a:rPr lang="en-GB" dirty="0"/>
              <a:t>	</a:t>
            </a:r>
            <a:endParaRPr lang="en-GB" dirty="0" smtClean="0"/>
          </a:p>
          <a:p>
            <a:r>
              <a:rPr lang="en-GB" dirty="0"/>
              <a:t>	</a:t>
            </a:r>
            <a:r>
              <a:rPr lang="en-GB" dirty="0" smtClean="0"/>
              <a:t>The </a:t>
            </a:r>
            <a:r>
              <a:rPr lang="en-GB" dirty="0"/>
              <a:t>dashboards are an easy to use, visual tool to illustrate how as a Board the National Waiting Times Centre is living its values. </a:t>
            </a:r>
          </a:p>
        </p:txBody>
      </p:sp>
    </p:spTree>
    <p:extLst>
      <p:ext uri="{BB962C8B-B14F-4D97-AF65-F5344CB8AC3E}">
        <p14:creationId xmlns:p14="http://schemas.microsoft.com/office/powerpoint/2010/main" val="2399454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Can be attitude</a:t>
            </a:r>
            <a:endParaRPr lang="en-GB"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475758"/>
            <a:ext cx="8280919" cy="483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0295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Dignity &amp; respect</a:t>
            </a:r>
            <a:endParaRPr lang="en-GB"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475758"/>
            <a:ext cx="8352927" cy="4977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4535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Feedback on commitment to quality</a:t>
            </a:r>
            <a:endParaRPr lang="en-GB"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470996"/>
            <a:ext cx="8208911" cy="4766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0094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Team working</a:t>
            </a:r>
            <a:endParaRPr lang="en-GB"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470996"/>
            <a:ext cx="8352927" cy="483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0316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Taking personal responsibility</a:t>
            </a:r>
            <a:endParaRPr lang="en-GB"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475758"/>
            <a:ext cx="8352927" cy="483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6623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Evaluation</a:t>
            </a:r>
            <a:endParaRPr lang="en-GB" dirty="0"/>
          </a:p>
        </p:txBody>
      </p:sp>
      <p:sp>
        <p:nvSpPr>
          <p:cNvPr id="3" name="Content Placeholder 2"/>
          <p:cNvSpPr>
            <a:spLocks noGrp="1"/>
          </p:cNvSpPr>
          <p:nvPr>
            <p:ph idx="1"/>
          </p:nvPr>
        </p:nvSpPr>
        <p:spPr/>
        <p:txBody>
          <a:bodyPr>
            <a:normAutofit lnSpcReduction="10000"/>
          </a:bodyPr>
          <a:lstStyle/>
          <a:p>
            <a:r>
              <a:rPr lang="en-GB" dirty="0" smtClean="0"/>
              <a:t>	The </a:t>
            </a:r>
            <a:r>
              <a:rPr lang="en-GB" dirty="0"/>
              <a:t>Dashboards are scrutinised at Board Governance Committees on a regular basis.  This allows the data to be questioned and trends identified by Board Members, the Senior Management Team and Partnership.  This then in turn will identify where support can be provided to teams in the Board.  </a:t>
            </a:r>
            <a:endParaRPr lang="en-GB" dirty="0" smtClean="0"/>
          </a:p>
          <a:p>
            <a:endParaRPr lang="en-GB" dirty="0"/>
          </a:p>
          <a:p>
            <a:r>
              <a:rPr lang="en-GB" dirty="0" smtClean="0"/>
              <a:t>	If </a:t>
            </a:r>
            <a:r>
              <a:rPr lang="en-GB" dirty="0"/>
              <a:t>for example cases of work related stress increased this could be identified by area.  The dashboards can then be cross referenced with staffing levels by area and bed occupancy to identify what may be impacting upon the staff members stress levels.  </a:t>
            </a:r>
            <a:endParaRPr lang="en-GB" dirty="0" smtClean="0"/>
          </a:p>
          <a:p>
            <a:endParaRPr lang="en-GB" dirty="0"/>
          </a:p>
          <a:p>
            <a:r>
              <a:rPr lang="en-GB" dirty="0" smtClean="0"/>
              <a:t>	The </a:t>
            </a:r>
            <a:r>
              <a:rPr lang="en-GB" dirty="0"/>
              <a:t>national staff survey results are also entered into the dashboard and comparisons used against previous results.  This helps to shape the staff governance action plan for the coming year.</a:t>
            </a:r>
          </a:p>
          <a:p>
            <a:endParaRPr lang="en-GB" dirty="0"/>
          </a:p>
        </p:txBody>
      </p:sp>
    </p:spTree>
    <p:extLst>
      <p:ext uri="{BB962C8B-B14F-4D97-AF65-F5344CB8AC3E}">
        <p14:creationId xmlns:p14="http://schemas.microsoft.com/office/powerpoint/2010/main" val="3949660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Moving forward</a:t>
            </a:r>
            <a:endParaRPr lang="en-GB" dirty="0"/>
          </a:p>
        </p:txBody>
      </p:sp>
      <p:sp>
        <p:nvSpPr>
          <p:cNvPr id="3" name="Content Placeholder 2"/>
          <p:cNvSpPr>
            <a:spLocks noGrp="1"/>
          </p:cNvSpPr>
          <p:nvPr>
            <p:ph idx="1"/>
          </p:nvPr>
        </p:nvSpPr>
        <p:spPr/>
        <p:txBody>
          <a:bodyPr/>
          <a:lstStyle/>
          <a:p>
            <a:r>
              <a:rPr lang="en-GB" dirty="0" smtClean="0"/>
              <a:t>	The </a:t>
            </a:r>
            <a:r>
              <a:rPr lang="en-GB" dirty="0"/>
              <a:t>Dashboards are in the process of evolving as we are moving onto a new dashboard platform and examining how we can automate the population of them.  </a:t>
            </a:r>
            <a:endParaRPr lang="en-GB" dirty="0" smtClean="0"/>
          </a:p>
          <a:p>
            <a:endParaRPr lang="en-GB" dirty="0"/>
          </a:p>
          <a:p>
            <a:r>
              <a:rPr lang="en-GB" dirty="0" smtClean="0"/>
              <a:t>	This </a:t>
            </a:r>
            <a:r>
              <a:rPr lang="en-GB" dirty="0"/>
              <a:t>is the first time any measurement has been attempted in NHS Scotland for values.  The Board is very proud of the innovative work it has done around the values dashboard and is now focused on how we further develop and innovate this for the future and for the benefit of all patients and staff employed in the Board.</a:t>
            </a:r>
          </a:p>
          <a:p>
            <a:endParaRPr lang="en-GB" dirty="0"/>
          </a:p>
        </p:txBody>
      </p:sp>
    </p:spTree>
    <p:extLst>
      <p:ext uri="{BB962C8B-B14F-4D97-AF65-F5344CB8AC3E}">
        <p14:creationId xmlns:p14="http://schemas.microsoft.com/office/powerpoint/2010/main" val="309654251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28</TotalTime>
  <Words>95</Words>
  <Application>Microsoft Office PowerPoint</Application>
  <PresentationFormat>On-screen Show (4:3)</PresentationFormat>
  <Paragraphs>29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VALUES DASHBOARD</vt:lpstr>
      <vt:lpstr>NWTC Values Dashboard</vt:lpstr>
      <vt:lpstr>Can be attitude</vt:lpstr>
      <vt:lpstr>Dignity &amp; respect</vt:lpstr>
      <vt:lpstr>Feedback on commitment to quality</vt:lpstr>
      <vt:lpstr>Team working</vt:lpstr>
      <vt:lpstr>Taking personal responsibility</vt:lpstr>
      <vt:lpstr>Evaluation</vt:lpstr>
      <vt:lpstr>Moving forward</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z608458</dc:creator>
  <cp:lastModifiedBy>u418827</cp:lastModifiedBy>
  <cp:revision>4</cp:revision>
  <dcterms:created xsi:type="dcterms:W3CDTF">2014-11-04T12:15:11Z</dcterms:created>
  <dcterms:modified xsi:type="dcterms:W3CDTF">2015-02-16T15:45:21Z</dcterms:modified>
</cp:coreProperties>
</file>